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2"/>
  </p:notesMasterIdLst>
  <p:sldIdLst>
    <p:sldId id="256" r:id="rId5"/>
    <p:sldId id="275" r:id="rId6"/>
    <p:sldId id="327" r:id="rId7"/>
    <p:sldId id="258" r:id="rId8"/>
    <p:sldId id="302" r:id="rId9"/>
    <p:sldId id="308" r:id="rId10"/>
    <p:sldId id="313" r:id="rId11"/>
    <p:sldId id="281" r:id="rId12"/>
    <p:sldId id="257" r:id="rId13"/>
    <p:sldId id="314" r:id="rId14"/>
    <p:sldId id="285" r:id="rId15"/>
    <p:sldId id="315" r:id="rId16"/>
    <p:sldId id="318" r:id="rId17"/>
    <p:sldId id="324" r:id="rId18"/>
    <p:sldId id="317" r:id="rId19"/>
    <p:sldId id="309" r:id="rId20"/>
    <p:sldId id="330" r:id="rId21"/>
    <p:sldId id="310" r:id="rId22"/>
    <p:sldId id="332" r:id="rId23"/>
    <p:sldId id="323" r:id="rId24"/>
    <p:sldId id="316" r:id="rId25"/>
    <p:sldId id="319" r:id="rId26"/>
    <p:sldId id="320" r:id="rId27"/>
    <p:sldId id="289" r:id="rId28"/>
    <p:sldId id="322" r:id="rId29"/>
    <p:sldId id="303" r:id="rId30"/>
    <p:sldId id="334" r:id="rId31"/>
    <p:sldId id="345" r:id="rId32"/>
    <p:sldId id="335" r:id="rId33"/>
    <p:sldId id="346" r:id="rId34"/>
    <p:sldId id="312" r:id="rId35"/>
    <p:sldId id="341" r:id="rId36"/>
    <p:sldId id="339" r:id="rId37"/>
    <p:sldId id="342" r:id="rId38"/>
    <p:sldId id="305" r:id="rId39"/>
    <p:sldId id="340" r:id="rId40"/>
    <p:sldId id="343" r:id="rId41"/>
    <p:sldId id="344" r:id="rId42"/>
    <p:sldId id="293" r:id="rId43"/>
    <p:sldId id="325" r:id="rId44"/>
    <p:sldId id="291" r:id="rId45"/>
    <p:sldId id="328" r:id="rId46"/>
    <p:sldId id="326" r:id="rId47"/>
    <p:sldId id="294" r:id="rId48"/>
    <p:sldId id="295" r:id="rId49"/>
    <p:sldId id="329" r:id="rId50"/>
    <p:sldId id="25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ning, Wes A" initials="LWA" lastIdx="36" clrIdx="0">
    <p:extLst>
      <p:ext uri="{19B8F6BF-5375-455C-9EA6-DF929625EA0E}">
        <p15:presenceInfo xmlns:p15="http://schemas.microsoft.com/office/powerpoint/2012/main" userId="Lanning, Wes 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C91F38-BF08-4364-98B1-025B27EA9F75}" v="35" dt="2024-01-08T18:34:28.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87074" autoAdjust="0"/>
  </p:normalViewPr>
  <p:slideViewPr>
    <p:cSldViewPr snapToGrid="0">
      <p:cViewPr varScale="1">
        <p:scale>
          <a:sx n="99" d="100"/>
          <a:sy n="99" d="100"/>
        </p:scale>
        <p:origin x="168"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ning, Michele L" userId="110980c0-cec5-4c8e-9152-2f1dbce42ee7" providerId="ADAL" clId="{8F502C32-F88D-4B73-9076-0D22BAC39651}"/>
    <pc:docChg chg="undo custSel modSld modShowInfo">
      <pc:chgData name="Lanning, Michele L" userId="110980c0-cec5-4c8e-9152-2f1dbce42ee7" providerId="ADAL" clId="{8F502C32-F88D-4B73-9076-0D22BAC39651}" dt="2023-06-06T19:17:28.725" v="8" actId="1076"/>
      <pc:docMkLst>
        <pc:docMk/>
      </pc:docMkLst>
      <pc:sldChg chg="modSp mod">
        <pc:chgData name="Lanning, Michele L" userId="110980c0-cec5-4c8e-9152-2f1dbce42ee7" providerId="ADAL" clId="{8F502C32-F88D-4B73-9076-0D22BAC39651}" dt="2023-05-31T15:42:06.580" v="2" actId="21"/>
        <pc:sldMkLst>
          <pc:docMk/>
          <pc:sldMk cId="816019033" sldId="267"/>
        </pc:sldMkLst>
        <pc:spChg chg="mod">
          <ac:chgData name="Lanning, Michele L" userId="110980c0-cec5-4c8e-9152-2f1dbce42ee7" providerId="ADAL" clId="{8F502C32-F88D-4B73-9076-0D22BAC39651}" dt="2023-05-31T15:42:06.580" v="2" actId="21"/>
          <ac:spMkLst>
            <pc:docMk/>
            <pc:sldMk cId="816019033" sldId="267"/>
            <ac:spMk id="3" creationId="{00000000-0000-0000-0000-000000000000}"/>
          </ac:spMkLst>
        </pc:spChg>
      </pc:sldChg>
      <pc:sldChg chg="modSp">
        <pc:chgData name="Lanning, Michele L" userId="110980c0-cec5-4c8e-9152-2f1dbce42ee7" providerId="ADAL" clId="{8F502C32-F88D-4B73-9076-0D22BAC39651}" dt="2023-06-06T19:17:28.725" v="8" actId="1076"/>
        <pc:sldMkLst>
          <pc:docMk/>
          <pc:sldMk cId="3939564045" sldId="271"/>
        </pc:sldMkLst>
        <pc:picChg chg="mod">
          <ac:chgData name="Lanning, Michele L" userId="110980c0-cec5-4c8e-9152-2f1dbce42ee7" providerId="ADAL" clId="{8F502C32-F88D-4B73-9076-0D22BAC39651}" dt="2023-06-06T19:17:28.725" v="8" actId="1076"/>
          <ac:picMkLst>
            <pc:docMk/>
            <pc:sldMk cId="3939564045" sldId="271"/>
            <ac:picMk id="6146" creationId="{7E78AEB5-5FA4-43A1-909A-2B09BBFC9808}"/>
          </ac:picMkLst>
        </pc:picChg>
      </pc:sldChg>
      <pc:sldChg chg="modSp mod">
        <pc:chgData name="Lanning, Michele L" userId="110980c0-cec5-4c8e-9152-2f1dbce42ee7" providerId="ADAL" clId="{8F502C32-F88D-4B73-9076-0D22BAC39651}" dt="2023-05-31T15:36:28.097" v="0" actId="1076"/>
        <pc:sldMkLst>
          <pc:docMk/>
          <pc:sldMk cId="2128658179" sldId="289"/>
        </pc:sldMkLst>
        <pc:spChg chg="mod">
          <ac:chgData name="Lanning, Michele L" userId="110980c0-cec5-4c8e-9152-2f1dbce42ee7" providerId="ADAL" clId="{8F502C32-F88D-4B73-9076-0D22BAC39651}" dt="2023-05-31T15:36:28.097" v="0" actId="1076"/>
          <ac:spMkLst>
            <pc:docMk/>
            <pc:sldMk cId="2128658179" sldId="289"/>
            <ac:spMk id="5" creationId="{37CD6444-D649-428C-ADCF-33E18EA1F8F6}"/>
          </ac:spMkLst>
        </pc:spChg>
      </pc:sldChg>
      <pc:sldChg chg="modSp mod">
        <pc:chgData name="Lanning, Michele L" userId="110980c0-cec5-4c8e-9152-2f1dbce42ee7" providerId="ADAL" clId="{8F502C32-F88D-4B73-9076-0D22BAC39651}" dt="2023-06-05T14:53:39.559" v="7" actId="20577"/>
        <pc:sldMkLst>
          <pc:docMk/>
          <pc:sldMk cId="1669344249" sldId="326"/>
        </pc:sldMkLst>
        <pc:spChg chg="mod">
          <ac:chgData name="Lanning, Michele L" userId="110980c0-cec5-4c8e-9152-2f1dbce42ee7" providerId="ADAL" clId="{8F502C32-F88D-4B73-9076-0D22BAC39651}" dt="2023-06-05T14:53:39.559" v="7" actId="20577"/>
          <ac:spMkLst>
            <pc:docMk/>
            <pc:sldMk cId="1669344249" sldId="326"/>
            <ac:spMk id="4" creationId="{25C57A97-9BA1-D8F1-37C3-96E67A54BA7C}"/>
          </ac:spMkLst>
        </pc:spChg>
      </pc:sldChg>
    </pc:docChg>
  </pc:docChgLst>
  <pc:docChgLst>
    <pc:chgData name="Lanning, Michele L" userId="110980c0-cec5-4c8e-9152-2f1dbce42ee7" providerId="ADAL" clId="{B4C91F38-BF08-4364-98B1-025B27EA9F75}"/>
    <pc:docChg chg="undo custSel addSld delSld modSld sldOrd">
      <pc:chgData name="Lanning, Michele L" userId="110980c0-cec5-4c8e-9152-2f1dbce42ee7" providerId="ADAL" clId="{B4C91F38-BF08-4364-98B1-025B27EA9F75}" dt="2024-01-08T18:45:06.699" v="2618" actId="20577"/>
      <pc:docMkLst>
        <pc:docMk/>
      </pc:docMkLst>
      <pc:sldChg chg="modSp mod">
        <pc:chgData name="Lanning, Michele L" userId="110980c0-cec5-4c8e-9152-2f1dbce42ee7" providerId="ADAL" clId="{B4C91F38-BF08-4364-98B1-025B27EA9F75}" dt="2024-01-08T18:32:20.917" v="2379" actId="14"/>
        <pc:sldMkLst>
          <pc:docMk/>
          <pc:sldMk cId="2456847302" sldId="257"/>
        </pc:sldMkLst>
        <pc:spChg chg="mod">
          <ac:chgData name="Lanning, Michele L" userId="110980c0-cec5-4c8e-9152-2f1dbce42ee7" providerId="ADAL" clId="{B4C91F38-BF08-4364-98B1-025B27EA9F75}" dt="2024-01-08T18:30:03.280" v="2323" actId="403"/>
          <ac:spMkLst>
            <pc:docMk/>
            <pc:sldMk cId="2456847302" sldId="257"/>
            <ac:spMk id="2" creationId="{00000000-0000-0000-0000-000000000000}"/>
          </ac:spMkLst>
        </pc:spChg>
        <pc:spChg chg="mod">
          <ac:chgData name="Lanning, Michele L" userId="110980c0-cec5-4c8e-9152-2f1dbce42ee7" providerId="ADAL" clId="{B4C91F38-BF08-4364-98B1-025B27EA9F75}" dt="2024-01-08T18:32:20.917" v="2379" actId="14"/>
          <ac:spMkLst>
            <pc:docMk/>
            <pc:sldMk cId="2456847302" sldId="257"/>
            <ac:spMk id="3" creationId="{00000000-0000-0000-0000-000000000000}"/>
          </ac:spMkLst>
        </pc:spChg>
      </pc:sldChg>
      <pc:sldChg chg="modSp mod">
        <pc:chgData name="Lanning, Michele L" userId="110980c0-cec5-4c8e-9152-2f1dbce42ee7" providerId="ADAL" clId="{B4C91F38-BF08-4364-98B1-025B27EA9F75}" dt="2024-01-08T18:42:33.106" v="2551" actId="20577"/>
        <pc:sldMkLst>
          <pc:docMk/>
          <pc:sldMk cId="3008474431" sldId="259"/>
        </pc:sldMkLst>
        <pc:spChg chg="mod">
          <ac:chgData name="Lanning, Michele L" userId="110980c0-cec5-4c8e-9152-2f1dbce42ee7" providerId="ADAL" clId="{B4C91F38-BF08-4364-98B1-025B27EA9F75}" dt="2024-01-08T18:42:33.106" v="2551" actId="20577"/>
          <ac:spMkLst>
            <pc:docMk/>
            <pc:sldMk cId="3008474431" sldId="259"/>
            <ac:spMk id="3" creationId="{00000000-0000-0000-0000-000000000000}"/>
          </ac:spMkLst>
        </pc:spChg>
      </pc:sldChg>
      <pc:sldChg chg="addSp delSp modSp del mod ord modShow">
        <pc:chgData name="Lanning, Michele L" userId="110980c0-cec5-4c8e-9152-2f1dbce42ee7" providerId="ADAL" clId="{B4C91F38-BF08-4364-98B1-025B27EA9F75}" dt="2024-01-08T18:33:48.821" v="2399" actId="2696"/>
        <pc:sldMkLst>
          <pc:docMk/>
          <pc:sldMk cId="816019033" sldId="267"/>
        </pc:sldMkLst>
        <pc:spChg chg="mod">
          <ac:chgData name="Lanning, Michele L" userId="110980c0-cec5-4c8e-9152-2f1dbce42ee7" providerId="ADAL" clId="{B4C91F38-BF08-4364-98B1-025B27EA9F75}" dt="2024-01-08T17:51:13.941" v="1595" actId="1076"/>
          <ac:spMkLst>
            <pc:docMk/>
            <pc:sldMk cId="816019033" sldId="267"/>
            <ac:spMk id="2" creationId="{00000000-0000-0000-0000-000000000000}"/>
          </ac:spMkLst>
        </pc:spChg>
        <pc:spChg chg="mod">
          <ac:chgData name="Lanning, Michele L" userId="110980c0-cec5-4c8e-9152-2f1dbce42ee7" providerId="ADAL" clId="{B4C91F38-BF08-4364-98B1-025B27EA9F75}" dt="2024-01-08T17:50:40.462" v="1588" actId="20577"/>
          <ac:spMkLst>
            <pc:docMk/>
            <pc:sldMk cId="816019033" sldId="267"/>
            <ac:spMk id="3" creationId="{00000000-0000-0000-0000-000000000000}"/>
          </ac:spMkLst>
        </pc:spChg>
        <pc:spChg chg="add del mod">
          <ac:chgData name="Lanning, Michele L" userId="110980c0-cec5-4c8e-9152-2f1dbce42ee7" providerId="ADAL" clId="{B4C91F38-BF08-4364-98B1-025B27EA9F75}" dt="2024-01-08T17:52:46.157" v="1615" actId="478"/>
          <ac:spMkLst>
            <pc:docMk/>
            <pc:sldMk cId="816019033" sldId="267"/>
            <ac:spMk id="4" creationId="{00000000-0000-0000-0000-000000000000}"/>
          </ac:spMkLst>
        </pc:spChg>
        <pc:spChg chg="mod">
          <ac:chgData name="Lanning, Michele L" userId="110980c0-cec5-4c8e-9152-2f1dbce42ee7" providerId="ADAL" clId="{B4C91F38-BF08-4364-98B1-025B27EA9F75}" dt="2024-01-08T17:53:12.460" v="1621" actId="1076"/>
          <ac:spMkLst>
            <pc:docMk/>
            <pc:sldMk cId="816019033" sldId="267"/>
            <ac:spMk id="5" creationId="{197A94E2-AEBC-41BC-AFC0-39CBFC732D99}"/>
          </ac:spMkLst>
        </pc:spChg>
        <pc:spChg chg="add del mod">
          <ac:chgData name="Lanning, Michele L" userId="110980c0-cec5-4c8e-9152-2f1dbce42ee7" providerId="ADAL" clId="{B4C91F38-BF08-4364-98B1-025B27EA9F75}" dt="2024-01-08T17:52:17.463" v="1610" actId="21"/>
          <ac:spMkLst>
            <pc:docMk/>
            <pc:sldMk cId="816019033" sldId="267"/>
            <ac:spMk id="8" creationId="{35279842-5D22-CD94-994E-D2060F855799}"/>
          </ac:spMkLst>
        </pc:spChg>
        <pc:spChg chg="add del mod">
          <ac:chgData name="Lanning, Michele L" userId="110980c0-cec5-4c8e-9152-2f1dbce42ee7" providerId="ADAL" clId="{B4C91F38-BF08-4364-98B1-025B27EA9F75}" dt="2024-01-08T17:52:49.050" v="1616" actId="478"/>
          <ac:spMkLst>
            <pc:docMk/>
            <pc:sldMk cId="816019033" sldId="267"/>
            <ac:spMk id="10" creationId="{A6935AEB-A88F-C2B4-7D6A-BDB22183B641}"/>
          </ac:spMkLst>
        </pc:spChg>
        <pc:picChg chg="add mod">
          <ac:chgData name="Lanning, Michele L" userId="110980c0-cec5-4c8e-9152-2f1dbce42ee7" providerId="ADAL" clId="{B4C91F38-BF08-4364-98B1-025B27EA9F75}" dt="2024-01-08T17:52:57.241" v="1619" actId="1076"/>
          <ac:picMkLst>
            <pc:docMk/>
            <pc:sldMk cId="816019033" sldId="267"/>
            <ac:picMk id="6" creationId="{B2894CAA-A099-4359-A05D-54E1679E3B41}"/>
          </ac:picMkLst>
        </pc:picChg>
        <pc:picChg chg="mod">
          <ac:chgData name="Lanning, Michele L" userId="110980c0-cec5-4c8e-9152-2f1dbce42ee7" providerId="ADAL" clId="{B4C91F38-BF08-4364-98B1-025B27EA9F75}" dt="2024-01-08T17:53:04.374" v="1620" actId="1076"/>
          <ac:picMkLst>
            <pc:docMk/>
            <pc:sldMk cId="816019033" sldId="267"/>
            <ac:picMk id="5122" creationId="{6E0AC33C-8AF1-4839-A533-EBB481801DCC}"/>
          </ac:picMkLst>
        </pc:picChg>
      </pc:sldChg>
      <pc:sldChg chg="del mod ord modShow">
        <pc:chgData name="Lanning, Michele L" userId="110980c0-cec5-4c8e-9152-2f1dbce42ee7" providerId="ADAL" clId="{B4C91F38-BF08-4364-98B1-025B27EA9F75}" dt="2024-01-08T17:54:59.338" v="1665" actId="2696"/>
        <pc:sldMkLst>
          <pc:docMk/>
          <pc:sldMk cId="2530268912" sldId="268"/>
        </pc:sldMkLst>
      </pc:sldChg>
      <pc:sldChg chg="del mod ord modShow">
        <pc:chgData name="Lanning, Michele L" userId="110980c0-cec5-4c8e-9152-2f1dbce42ee7" providerId="ADAL" clId="{B4C91F38-BF08-4364-98B1-025B27EA9F75}" dt="2024-01-08T17:54:55.780" v="1664" actId="2696"/>
        <pc:sldMkLst>
          <pc:docMk/>
          <pc:sldMk cId="3939564045" sldId="271"/>
        </pc:sldMkLst>
      </pc:sldChg>
      <pc:sldChg chg="modSp mod">
        <pc:chgData name="Lanning, Michele L" userId="110980c0-cec5-4c8e-9152-2f1dbce42ee7" providerId="ADAL" clId="{B4C91F38-BF08-4364-98B1-025B27EA9F75}" dt="2024-01-08T18:08:07.396" v="1734" actId="403"/>
        <pc:sldMkLst>
          <pc:docMk/>
          <pc:sldMk cId="1947625045" sldId="285"/>
        </pc:sldMkLst>
        <pc:spChg chg="mod">
          <ac:chgData name="Lanning, Michele L" userId="110980c0-cec5-4c8e-9152-2f1dbce42ee7" providerId="ADAL" clId="{B4C91F38-BF08-4364-98B1-025B27EA9F75}" dt="2024-01-08T18:08:07.396" v="1734" actId="403"/>
          <ac:spMkLst>
            <pc:docMk/>
            <pc:sldMk cId="1947625045" sldId="285"/>
            <ac:spMk id="4" creationId="{C6A30F2A-C0F6-4151-BA10-E0EFD3BF4D16}"/>
          </ac:spMkLst>
        </pc:spChg>
      </pc:sldChg>
      <pc:sldChg chg="modSp mod ord modShow">
        <pc:chgData name="Lanning, Michele L" userId="110980c0-cec5-4c8e-9152-2f1dbce42ee7" providerId="ADAL" clId="{B4C91F38-BF08-4364-98B1-025B27EA9F75}" dt="2024-01-08T18:25:44.752" v="2129" actId="1076"/>
        <pc:sldMkLst>
          <pc:docMk/>
          <pc:sldMk cId="2503944343" sldId="291"/>
        </pc:sldMkLst>
        <pc:spChg chg="mod">
          <ac:chgData name="Lanning, Michele L" userId="110980c0-cec5-4c8e-9152-2f1dbce42ee7" providerId="ADAL" clId="{B4C91F38-BF08-4364-98B1-025B27EA9F75}" dt="2024-01-08T18:24:47.861" v="2115"/>
          <ac:spMkLst>
            <pc:docMk/>
            <pc:sldMk cId="2503944343" sldId="291"/>
            <ac:spMk id="2" creationId="{B786DAE3-D494-48BE-97DE-5ACCE852AA24}"/>
          </ac:spMkLst>
        </pc:spChg>
        <pc:spChg chg="mod">
          <ac:chgData name="Lanning, Michele L" userId="110980c0-cec5-4c8e-9152-2f1dbce42ee7" providerId="ADAL" clId="{B4C91F38-BF08-4364-98B1-025B27EA9F75}" dt="2024-01-08T18:25:44.752" v="2129" actId="1076"/>
          <ac:spMkLst>
            <pc:docMk/>
            <pc:sldMk cId="2503944343" sldId="291"/>
            <ac:spMk id="3" creationId="{077EDB7B-8F24-4E20-94B3-A9B07B99850C}"/>
          </ac:spMkLst>
        </pc:spChg>
        <pc:spChg chg="mod">
          <ac:chgData name="Lanning, Michele L" userId="110980c0-cec5-4c8e-9152-2f1dbce42ee7" providerId="ADAL" clId="{B4C91F38-BF08-4364-98B1-025B27EA9F75}" dt="2024-01-08T18:25:41.545" v="2128" actId="1076"/>
          <ac:spMkLst>
            <pc:docMk/>
            <pc:sldMk cId="2503944343" sldId="291"/>
            <ac:spMk id="4" creationId="{CB8DB700-3BF3-48BD-A3A2-75345F9D339D}"/>
          </ac:spMkLst>
        </pc:spChg>
      </pc:sldChg>
      <pc:sldChg chg="del mod modShow">
        <pc:chgData name="Lanning, Michele L" userId="110980c0-cec5-4c8e-9152-2f1dbce42ee7" providerId="ADAL" clId="{B4C91F38-BF08-4364-98B1-025B27EA9F75}" dt="2024-01-08T17:26:47.354" v="1080" actId="2696"/>
        <pc:sldMkLst>
          <pc:docMk/>
          <pc:sldMk cId="870568957" sldId="292"/>
        </pc:sldMkLst>
      </pc:sldChg>
      <pc:sldChg chg="addSp delSp modSp mod ord delAnim">
        <pc:chgData name="Lanning, Michele L" userId="110980c0-cec5-4c8e-9152-2f1dbce42ee7" providerId="ADAL" clId="{B4C91F38-BF08-4364-98B1-025B27EA9F75}" dt="2024-01-08T18:42:53.509" v="2555" actId="1076"/>
        <pc:sldMkLst>
          <pc:docMk/>
          <pc:sldMk cId="327355625" sldId="293"/>
        </pc:sldMkLst>
        <pc:spChg chg="mod">
          <ac:chgData name="Lanning, Michele L" userId="110980c0-cec5-4c8e-9152-2f1dbce42ee7" providerId="ADAL" clId="{B4C91F38-BF08-4364-98B1-025B27EA9F75}" dt="2024-01-08T17:24:05.697" v="1051" actId="1076"/>
          <ac:spMkLst>
            <pc:docMk/>
            <pc:sldMk cId="327355625" sldId="293"/>
            <ac:spMk id="4" creationId="{6E4C6578-345D-48E0-8D14-D8EBCFD6739E}"/>
          </ac:spMkLst>
        </pc:spChg>
        <pc:spChg chg="add mod">
          <ac:chgData name="Lanning, Michele L" userId="110980c0-cec5-4c8e-9152-2f1dbce42ee7" providerId="ADAL" clId="{B4C91F38-BF08-4364-98B1-025B27EA9F75}" dt="2024-01-08T17:38:21.090" v="1214" actId="120"/>
          <ac:spMkLst>
            <pc:docMk/>
            <pc:sldMk cId="327355625" sldId="293"/>
            <ac:spMk id="9" creationId="{08DCC9AB-E81F-D78F-0A41-EED2526122C2}"/>
          </ac:spMkLst>
        </pc:spChg>
        <pc:picChg chg="add mod">
          <ac:chgData name="Lanning, Michele L" userId="110980c0-cec5-4c8e-9152-2f1dbce42ee7" providerId="ADAL" clId="{B4C91F38-BF08-4364-98B1-025B27EA9F75}" dt="2024-01-08T18:42:53.509" v="2555" actId="1076"/>
          <ac:picMkLst>
            <pc:docMk/>
            <pc:sldMk cId="327355625" sldId="293"/>
            <ac:picMk id="2" creationId="{057B82F6-EB58-C8E1-4106-0B87B8D9FF85}"/>
          </ac:picMkLst>
        </pc:picChg>
        <pc:picChg chg="add mod">
          <ac:chgData name="Lanning, Michele L" userId="110980c0-cec5-4c8e-9152-2f1dbce42ee7" providerId="ADAL" clId="{B4C91F38-BF08-4364-98B1-025B27EA9F75}" dt="2024-01-08T18:42:49.784" v="2553" actId="1076"/>
          <ac:picMkLst>
            <pc:docMk/>
            <pc:sldMk cId="327355625" sldId="293"/>
            <ac:picMk id="3" creationId="{503B0279-63BB-6743-4075-B63944B2A12C}"/>
          </ac:picMkLst>
        </pc:picChg>
        <pc:picChg chg="add del mod">
          <ac:chgData name="Lanning, Michele L" userId="110980c0-cec5-4c8e-9152-2f1dbce42ee7" providerId="ADAL" clId="{B4C91F38-BF08-4364-98B1-025B27EA9F75}" dt="2024-01-08T17:24:22.949" v="1061" actId="22"/>
          <ac:picMkLst>
            <pc:docMk/>
            <pc:sldMk cId="327355625" sldId="293"/>
            <ac:picMk id="6" creationId="{F807321D-E75E-0D27-C627-49CCA774A1E7}"/>
          </ac:picMkLst>
        </pc:picChg>
        <pc:picChg chg="del mod">
          <ac:chgData name="Lanning, Michele L" userId="110980c0-cec5-4c8e-9152-2f1dbce42ee7" providerId="ADAL" clId="{B4C91F38-BF08-4364-98B1-025B27EA9F75}" dt="2024-01-08T16:43:32.206" v="802" actId="478"/>
          <ac:picMkLst>
            <pc:docMk/>
            <pc:sldMk cId="327355625" sldId="293"/>
            <ac:picMk id="7" creationId="{E30A6DC1-46EC-4341-8C1C-329847A1FC5D}"/>
          </ac:picMkLst>
        </pc:picChg>
        <pc:picChg chg="add del mod">
          <ac:chgData name="Lanning, Michele L" userId="110980c0-cec5-4c8e-9152-2f1dbce42ee7" providerId="ADAL" clId="{B4C91F38-BF08-4364-98B1-025B27EA9F75}" dt="2024-01-08T17:24:54.783" v="1067"/>
          <ac:picMkLst>
            <pc:docMk/>
            <pc:sldMk cId="327355625" sldId="293"/>
            <ac:picMk id="8" creationId="{4A4C75CD-99BC-21D0-6EB1-B278663D3415}"/>
          </ac:picMkLst>
        </pc:picChg>
      </pc:sldChg>
      <pc:sldChg chg="del">
        <pc:chgData name="Lanning, Michele L" userId="110980c0-cec5-4c8e-9152-2f1dbce42ee7" providerId="ADAL" clId="{B4C91F38-BF08-4364-98B1-025B27EA9F75}" dt="2024-01-08T17:23:42.265" v="1048" actId="2696"/>
        <pc:sldMkLst>
          <pc:docMk/>
          <pc:sldMk cId="2073468707" sldId="296"/>
        </pc:sldMkLst>
      </pc:sldChg>
      <pc:sldChg chg="addSp modSp mod ord modNotesTx">
        <pc:chgData name="Lanning, Michele L" userId="110980c0-cec5-4c8e-9152-2f1dbce42ee7" providerId="ADAL" clId="{B4C91F38-BF08-4364-98B1-025B27EA9F75}" dt="2024-01-08T18:34:32.832" v="2484" actId="1076"/>
        <pc:sldMkLst>
          <pc:docMk/>
          <pc:sldMk cId="1465668377" sldId="303"/>
        </pc:sldMkLst>
        <pc:spChg chg="mod">
          <ac:chgData name="Lanning, Michele L" userId="110980c0-cec5-4c8e-9152-2f1dbce42ee7" providerId="ADAL" clId="{B4C91F38-BF08-4364-98B1-025B27EA9F75}" dt="2024-01-08T16:35:45.003" v="137" actId="1076"/>
          <ac:spMkLst>
            <pc:docMk/>
            <pc:sldMk cId="1465668377" sldId="303"/>
            <ac:spMk id="2" creationId="{E5AB3554-C28C-4890-AF0A-C499041ACCD3}"/>
          </ac:spMkLst>
        </pc:spChg>
        <pc:spChg chg="mod">
          <ac:chgData name="Lanning, Michele L" userId="110980c0-cec5-4c8e-9152-2f1dbce42ee7" providerId="ADAL" clId="{B4C91F38-BF08-4364-98B1-025B27EA9F75}" dt="2024-01-08T18:33:43.169" v="2398" actId="20577"/>
          <ac:spMkLst>
            <pc:docMk/>
            <pc:sldMk cId="1465668377" sldId="303"/>
            <ac:spMk id="21" creationId="{0CB1C6D0-9C78-45BC-9393-8EA4222F6B1A}"/>
          </ac:spMkLst>
        </pc:spChg>
        <pc:picChg chg="add mod">
          <ac:chgData name="Lanning, Michele L" userId="110980c0-cec5-4c8e-9152-2f1dbce42ee7" providerId="ADAL" clId="{B4C91F38-BF08-4364-98B1-025B27EA9F75}" dt="2024-01-08T18:34:29.647" v="2483" actId="1076"/>
          <ac:picMkLst>
            <pc:docMk/>
            <pc:sldMk cId="1465668377" sldId="303"/>
            <ac:picMk id="3" creationId="{0F80EB23-A1E9-5554-5608-CE07D7CB3F2C}"/>
          </ac:picMkLst>
        </pc:picChg>
        <pc:picChg chg="add mod">
          <ac:chgData name="Lanning, Michele L" userId="110980c0-cec5-4c8e-9152-2f1dbce42ee7" providerId="ADAL" clId="{B4C91F38-BF08-4364-98B1-025B27EA9F75}" dt="2024-01-08T18:34:32.832" v="2484" actId="1076"/>
          <ac:picMkLst>
            <pc:docMk/>
            <pc:sldMk cId="1465668377" sldId="303"/>
            <ac:picMk id="5" creationId="{2764F2FC-05BF-8708-45AE-B34DCC4EE2B4}"/>
          </ac:picMkLst>
        </pc:picChg>
        <pc:picChg chg="mod">
          <ac:chgData name="Lanning, Michele L" userId="110980c0-cec5-4c8e-9152-2f1dbce42ee7" providerId="ADAL" clId="{B4C91F38-BF08-4364-98B1-025B27EA9F75}" dt="2024-01-08T18:34:28.386" v="2482" actId="1076"/>
          <ac:picMkLst>
            <pc:docMk/>
            <pc:sldMk cId="1465668377" sldId="303"/>
            <ac:picMk id="1026" creationId="{0C2676FD-E1A6-4FEA-AEFE-5D3302C3C376}"/>
          </ac:picMkLst>
        </pc:picChg>
      </pc:sldChg>
      <pc:sldChg chg="addSp delSp modSp add del mod delAnim">
        <pc:chgData name="Lanning, Michele L" userId="110980c0-cec5-4c8e-9152-2f1dbce42ee7" providerId="ADAL" clId="{B4C91F38-BF08-4364-98B1-025B27EA9F75}" dt="2024-01-08T17:38:07.110" v="1213" actId="20577"/>
        <pc:sldMkLst>
          <pc:docMk/>
          <pc:sldMk cId="3384670099" sldId="305"/>
        </pc:sldMkLst>
        <pc:spChg chg="add del mod">
          <ac:chgData name="Lanning, Michele L" userId="110980c0-cec5-4c8e-9152-2f1dbce42ee7" providerId="ADAL" clId="{B4C91F38-BF08-4364-98B1-025B27EA9F75}" dt="2024-01-08T17:21:05.027" v="1028" actId="478"/>
          <ac:spMkLst>
            <pc:docMk/>
            <pc:sldMk cId="3384670099" sldId="305"/>
            <ac:spMk id="5" creationId="{3A8AA77D-5FA0-DA0A-D3B6-413080514879}"/>
          </ac:spMkLst>
        </pc:spChg>
        <pc:spChg chg="del mod">
          <ac:chgData name="Lanning, Michele L" userId="110980c0-cec5-4c8e-9152-2f1dbce42ee7" providerId="ADAL" clId="{B4C91F38-BF08-4364-98B1-025B27EA9F75}" dt="2024-01-08T17:21:07.948" v="1030" actId="478"/>
          <ac:spMkLst>
            <pc:docMk/>
            <pc:sldMk cId="3384670099" sldId="305"/>
            <ac:spMk id="6" creationId="{B62FF2F7-2BA6-4C64-B1E5-4ADFE23D3B0E}"/>
          </ac:spMkLst>
        </pc:spChg>
        <pc:spChg chg="mod">
          <ac:chgData name="Lanning, Michele L" userId="110980c0-cec5-4c8e-9152-2f1dbce42ee7" providerId="ADAL" clId="{B4C91F38-BF08-4364-98B1-025B27EA9F75}" dt="2024-01-08T17:38:07.110" v="1213" actId="20577"/>
          <ac:spMkLst>
            <pc:docMk/>
            <pc:sldMk cId="3384670099" sldId="305"/>
            <ac:spMk id="7" creationId="{D135E487-2970-43D0-A3E3-D12BBAD0C417}"/>
          </ac:spMkLst>
        </pc:spChg>
        <pc:spChg chg="del mod">
          <ac:chgData name="Lanning, Michele L" userId="110980c0-cec5-4c8e-9152-2f1dbce42ee7" providerId="ADAL" clId="{B4C91F38-BF08-4364-98B1-025B27EA9F75}" dt="2024-01-08T17:21:02.695" v="1026" actId="478"/>
          <ac:spMkLst>
            <pc:docMk/>
            <pc:sldMk cId="3384670099" sldId="305"/>
            <ac:spMk id="8" creationId="{07512467-D912-4FC5-832C-389F174D1958}"/>
          </ac:spMkLst>
        </pc:spChg>
        <pc:spChg chg="del mod">
          <ac:chgData name="Lanning, Michele L" userId="110980c0-cec5-4c8e-9152-2f1dbce42ee7" providerId="ADAL" clId="{B4C91F38-BF08-4364-98B1-025B27EA9F75}" dt="2024-01-08T17:37:10.589" v="1184" actId="478"/>
          <ac:spMkLst>
            <pc:docMk/>
            <pc:sldMk cId="3384670099" sldId="305"/>
            <ac:spMk id="9" creationId="{5461C753-A96B-40D7-A088-BFF9DE1083E1}"/>
          </ac:spMkLst>
        </pc:spChg>
        <pc:spChg chg="mod">
          <ac:chgData name="Lanning, Michele L" userId="110980c0-cec5-4c8e-9152-2f1dbce42ee7" providerId="ADAL" clId="{B4C91F38-BF08-4364-98B1-025B27EA9F75}" dt="2024-01-08T17:37:16.364" v="1188" actId="14100"/>
          <ac:spMkLst>
            <pc:docMk/>
            <pc:sldMk cId="3384670099" sldId="305"/>
            <ac:spMk id="10" creationId="{1532E27E-ED1D-408F-BD5A-ED3A3E70D8E5}"/>
          </ac:spMkLst>
        </pc:spChg>
        <pc:spChg chg="add del mod">
          <ac:chgData name="Lanning, Michele L" userId="110980c0-cec5-4c8e-9152-2f1dbce42ee7" providerId="ADAL" clId="{B4C91F38-BF08-4364-98B1-025B27EA9F75}" dt="2024-01-08T17:37:12.411" v="1185" actId="478"/>
          <ac:spMkLst>
            <pc:docMk/>
            <pc:sldMk cId="3384670099" sldId="305"/>
            <ac:spMk id="16" creationId="{A987D80F-D9E3-8CDE-8993-E33CF528CDB3}"/>
          </ac:spMkLst>
        </pc:spChg>
        <pc:picChg chg="add del mod modCrop">
          <ac:chgData name="Lanning, Michele L" userId="110980c0-cec5-4c8e-9152-2f1dbce42ee7" providerId="ADAL" clId="{B4C91F38-BF08-4364-98B1-025B27EA9F75}" dt="2024-01-08T17:21:00.847" v="1025" actId="478"/>
          <ac:picMkLst>
            <pc:docMk/>
            <pc:sldMk cId="3384670099" sldId="305"/>
            <ac:picMk id="3" creationId="{0125F607-B9C2-3B19-3B78-035344F6CDCD}"/>
          </ac:picMkLst>
        </pc:picChg>
        <pc:picChg chg="add mod">
          <ac:chgData name="Lanning, Michele L" userId="110980c0-cec5-4c8e-9152-2f1dbce42ee7" providerId="ADAL" clId="{B4C91F38-BF08-4364-98B1-025B27EA9F75}" dt="2024-01-08T17:21:34.484" v="1047" actId="1076"/>
          <ac:picMkLst>
            <pc:docMk/>
            <pc:sldMk cId="3384670099" sldId="305"/>
            <ac:picMk id="12" creationId="{F6C1A8D5-503B-BF41-5519-61B6CA2CC17B}"/>
          </ac:picMkLst>
        </pc:picChg>
        <pc:picChg chg="del">
          <ac:chgData name="Lanning, Michele L" userId="110980c0-cec5-4c8e-9152-2f1dbce42ee7" providerId="ADAL" clId="{B4C91F38-BF08-4364-98B1-025B27EA9F75}" dt="2024-01-08T17:10:56.001" v="829" actId="478"/>
          <ac:picMkLst>
            <pc:docMk/>
            <pc:sldMk cId="3384670099" sldId="305"/>
            <ac:picMk id="13" creationId="{AA471BFE-17E0-483B-9CA4-A9542B190410}"/>
          </ac:picMkLst>
        </pc:picChg>
        <pc:picChg chg="del">
          <ac:chgData name="Lanning, Michele L" userId="110980c0-cec5-4c8e-9152-2f1dbce42ee7" providerId="ADAL" clId="{B4C91F38-BF08-4364-98B1-025B27EA9F75}" dt="2024-01-08T17:19:05.121" v="965" actId="478"/>
          <ac:picMkLst>
            <pc:docMk/>
            <pc:sldMk cId="3384670099" sldId="305"/>
            <ac:picMk id="14" creationId="{51448E22-08F3-4B00-B918-874A31422BF9}"/>
          </ac:picMkLst>
        </pc:picChg>
      </pc:sldChg>
      <pc:sldChg chg="modSp mod">
        <pc:chgData name="Lanning, Michele L" userId="110980c0-cec5-4c8e-9152-2f1dbce42ee7" providerId="ADAL" clId="{B4C91F38-BF08-4364-98B1-025B27EA9F75}" dt="2024-01-08T18:09:43.109" v="1815" actId="20577"/>
        <pc:sldMkLst>
          <pc:docMk/>
          <pc:sldMk cId="1664578025" sldId="308"/>
        </pc:sldMkLst>
        <pc:spChg chg="mod">
          <ac:chgData name="Lanning, Michele L" userId="110980c0-cec5-4c8e-9152-2f1dbce42ee7" providerId="ADAL" clId="{B4C91F38-BF08-4364-98B1-025B27EA9F75}" dt="2024-01-08T18:09:43.109" v="1815" actId="20577"/>
          <ac:spMkLst>
            <pc:docMk/>
            <pc:sldMk cId="1664578025" sldId="308"/>
            <ac:spMk id="2" creationId="{70B9FADD-C654-72E9-746F-B5FE37BDBED8}"/>
          </ac:spMkLst>
        </pc:spChg>
      </pc:sldChg>
      <pc:sldChg chg="modSp mod">
        <pc:chgData name="Lanning, Michele L" userId="110980c0-cec5-4c8e-9152-2f1dbce42ee7" providerId="ADAL" clId="{B4C91F38-BF08-4364-98B1-025B27EA9F75}" dt="2024-01-08T18:37:11.377" v="2523" actId="1076"/>
        <pc:sldMkLst>
          <pc:docMk/>
          <pc:sldMk cId="478171165" sldId="309"/>
        </pc:sldMkLst>
        <pc:spChg chg="mod">
          <ac:chgData name="Lanning, Michele L" userId="110980c0-cec5-4c8e-9152-2f1dbce42ee7" providerId="ADAL" clId="{B4C91F38-BF08-4364-98B1-025B27EA9F75}" dt="2024-01-08T18:37:11.377" v="2523" actId="1076"/>
          <ac:spMkLst>
            <pc:docMk/>
            <pc:sldMk cId="478171165" sldId="309"/>
            <ac:spMk id="3" creationId="{E17B73F8-905C-456D-9E5D-F8E2C3376FFD}"/>
          </ac:spMkLst>
        </pc:spChg>
        <pc:spChg chg="mod">
          <ac:chgData name="Lanning, Michele L" userId="110980c0-cec5-4c8e-9152-2f1dbce42ee7" providerId="ADAL" clId="{B4C91F38-BF08-4364-98B1-025B27EA9F75}" dt="2024-01-08T18:15:50.287" v="2032" actId="1076"/>
          <ac:spMkLst>
            <pc:docMk/>
            <pc:sldMk cId="478171165" sldId="309"/>
            <ac:spMk id="13" creationId="{8E852BF6-4EC3-C7E8-9BEA-DB39E9AD7557}"/>
          </ac:spMkLst>
        </pc:spChg>
        <pc:picChg chg="mod">
          <ac:chgData name="Lanning, Michele L" userId="110980c0-cec5-4c8e-9152-2f1dbce42ee7" providerId="ADAL" clId="{B4C91F38-BF08-4364-98B1-025B27EA9F75}" dt="2024-01-08T18:15:43.819" v="2030" actId="14100"/>
          <ac:picMkLst>
            <pc:docMk/>
            <pc:sldMk cId="478171165" sldId="309"/>
            <ac:picMk id="7" creationId="{CB92EF0F-141F-4D68-A798-5CC8CE98B94A}"/>
          </ac:picMkLst>
        </pc:picChg>
      </pc:sldChg>
      <pc:sldChg chg="modSp mod">
        <pc:chgData name="Lanning, Michele L" userId="110980c0-cec5-4c8e-9152-2f1dbce42ee7" providerId="ADAL" clId="{B4C91F38-BF08-4364-98B1-025B27EA9F75}" dt="2024-01-08T18:36:06.786" v="2508" actId="20577"/>
        <pc:sldMkLst>
          <pc:docMk/>
          <pc:sldMk cId="851544975" sldId="310"/>
        </pc:sldMkLst>
        <pc:spChg chg="mod">
          <ac:chgData name="Lanning, Michele L" userId="110980c0-cec5-4c8e-9152-2f1dbce42ee7" providerId="ADAL" clId="{B4C91F38-BF08-4364-98B1-025B27EA9F75}" dt="2024-01-08T18:36:06.786" v="2508" actId="20577"/>
          <ac:spMkLst>
            <pc:docMk/>
            <pc:sldMk cId="851544975" sldId="310"/>
            <ac:spMk id="3" creationId="{F1235678-F0F3-4734-ADE5-442A9D291C29}"/>
          </ac:spMkLst>
        </pc:spChg>
        <pc:spChg chg="mod">
          <ac:chgData name="Lanning, Michele L" userId="110980c0-cec5-4c8e-9152-2f1dbce42ee7" providerId="ADAL" clId="{B4C91F38-BF08-4364-98B1-025B27EA9F75}" dt="2024-01-08T18:17:23.906" v="2061" actId="1076"/>
          <ac:spMkLst>
            <pc:docMk/>
            <pc:sldMk cId="851544975" sldId="310"/>
            <ac:spMk id="9" creationId="{6101FDDA-8829-56F6-E57A-E2ACF44B7EB6}"/>
          </ac:spMkLst>
        </pc:spChg>
        <pc:picChg chg="mod">
          <ac:chgData name="Lanning, Michele L" userId="110980c0-cec5-4c8e-9152-2f1dbce42ee7" providerId="ADAL" clId="{B4C91F38-BF08-4364-98B1-025B27EA9F75}" dt="2024-01-08T18:17:16.272" v="2059" actId="14100"/>
          <ac:picMkLst>
            <pc:docMk/>
            <pc:sldMk cId="851544975" sldId="310"/>
            <ac:picMk id="7" creationId="{F14F2F77-9EFE-41FC-95AA-74F9F428A597}"/>
          </ac:picMkLst>
        </pc:picChg>
      </pc:sldChg>
      <pc:sldChg chg="modSp del mod modShow">
        <pc:chgData name="Lanning, Michele L" userId="110980c0-cec5-4c8e-9152-2f1dbce42ee7" providerId="ADAL" clId="{B4C91F38-BF08-4364-98B1-025B27EA9F75}" dt="2024-01-08T17:38:49.829" v="1216" actId="2696"/>
        <pc:sldMkLst>
          <pc:docMk/>
          <pc:sldMk cId="2771139930" sldId="311"/>
        </pc:sldMkLst>
        <pc:spChg chg="mod">
          <ac:chgData name="Lanning, Michele L" userId="110980c0-cec5-4c8e-9152-2f1dbce42ee7" providerId="ADAL" clId="{B4C91F38-BF08-4364-98B1-025B27EA9F75}" dt="2024-01-08T16:42:04.662" v="774" actId="20577"/>
          <ac:spMkLst>
            <pc:docMk/>
            <pc:sldMk cId="2771139930" sldId="311"/>
            <ac:spMk id="7" creationId="{D135E487-2970-43D0-A3E3-D12BBAD0C417}"/>
          </ac:spMkLst>
        </pc:spChg>
      </pc:sldChg>
      <pc:sldChg chg="addSp delSp modSp mod delAnim">
        <pc:chgData name="Lanning, Michele L" userId="110980c0-cec5-4c8e-9152-2f1dbce42ee7" providerId="ADAL" clId="{B4C91F38-BF08-4364-98B1-025B27EA9F75}" dt="2024-01-08T17:36:50.008" v="1178" actId="1076"/>
        <pc:sldMkLst>
          <pc:docMk/>
          <pc:sldMk cId="2706095988" sldId="312"/>
        </pc:sldMkLst>
        <pc:spChg chg="mod">
          <ac:chgData name="Lanning, Michele L" userId="110980c0-cec5-4c8e-9152-2f1dbce42ee7" providerId="ADAL" clId="{B4C91F38-BF08-4364-98B1-025B27EA9F75}" dt="2024-01-08T17:36:23.785" v="1169"/>
          <ac:spMkLst>
            <pc:docMk/>
            <pc:sldMk cId="2706095988" sldId="312"/>
            <ac:spMk id="2" creationId="{3B1A1E40-0438-4690-9E5D-4F26927D2B90}"/>
          </ac:spMkLst>
        </pc:spChg>
        <pc:spChg chg="mod">
          <ac:chgData name="Lanning, Michele L" userId="110980c0-cec5-4c8e-9152-2f1dbce42ee7" providerId="ADAL" clId="{B4C91F38-BF08-4364-98B1-025B27EA9F75}" dt="2024-01-08T17:36:50.008" v="1178" actId="1076"/>
          <ac:spMkLst>
            <pc:docMk/>
            <pc:sldMk cId="2706095988" sldId="312"/>
            <ac:spMk id="4" creationId="{D9252656-90F5-4BF7-8414-385C1851DD80}"/>
          </ac:spMkLst>
        </pc:spChg>
        <pc:spChg chg="add del mod">
          <ac:chgData name="Lanning, Michele L" userId="110980c0-cec5-4c8e-9152-2f1dbce42ee7" providerId="ADAL" clId="{B4C91F38-BF08-4364-98B1-025B27EA9F75}" dt="2024-01-08T17:34:20.782" v="1161" actId="478"/>
          <ac:spMkLst>
            <pc:docMk/>
            <pc:sldMk cId="2706095988" sldId="312"/>
            <ac:spMk id="7" creationId="{7CAE97B6-71CE-C299-C7A8-74965BC55B34}"/>
          </ac:spMkLst>
        </pc:spChg>
        <pc:spChg chg="del mod">
          <ac:chgData name="Lanning, Michele L" userId="110980c0-cec5-4c8e-9152-2f1dbce42ee7" providerId="ADAL" clId="{B4C91F38-BF08-4364-98B1-025B27EA9F75}" dt="2024-01-08T17:34:18.221" v="1160" actId="478"/>
          <ac:spMkLst>
            <pc:docMk/>
            <pc:sldMk cId="2706095988" sldId="312"/>
            <ac:spMk id="8" creationId="{E9E7E94F-5EEB-44C6-BB81-D906E95D2AB6}"/>
          </ac:spMkLst>
        </pc:spChg>
        <pc:spChg chg="del mod">
          <ac:chgData name="Lanning, Michele L" userId="110980c0-cec5-4c8e-9152-2f1dbce42ee7" providerId="ADAL" clId="{B4C91F38-BF08-4364-98B1-025B27EA9F75}" dt="2024-01-08T17:34:16.622" v="1159" actId="478"/>
          <ac:spMkLst>
            <pc:docMk/>
            <pc:sldMk cId="2706095988" sldId="312"/>
            <ac:spMk id="10" creationId="{52AD6884-C384-44EA-B3CE-972E17BE97E3}"/>
          </ac:spMkLst>
        </pc:spChg>
        <pc:spChg chg="add del mod">
          <ac:chgData name="Lanning, Michele L" userId="110980c0-cec5-4c8e-9152-2f1dbce42ee7" providerId="ADAL" clId="{B4C91F38-BF08-4364-98B1-025B27EA9F75}" dt="2024-01-08T17:36:43.996" v="1175" actId="478"/>
          <ac:spMkLst>
            <pc:docMk/>
            <pc:sldMk cId="2706095988" sldId="312"/>
            <ac:spMk id="13" creationId="{5131A4F2-6B2B-62C5-FB19-F44EAA268330}"/>
          </ac:spMkLst>
        </pc:spChg>
        <pc:spChg chg="del mod">
          <ac:chgData name="Lanning, Michele L" userId="110980c0-cec5-4c8e-9152-2f1dbce42ee7" providerId="ADAL" clId="{B4C91F38-BF08-4364-98B1-025B27EA9F75}" dt="2024-01-08T17:36:42.467" v="1174" actId="478"/>
          <ac:spMkLst>
            <pc:docMk/>
            <pc:sldMk cId="2706095988" sldId="312"/>
            <ac:spMk id="15" creationId="{65C9AB09-B9E9-4D2B-BFDC-0CFB3FACA30E}"/>
          </ac:spMkLst>
        </pc:spChg>
        <pc:picChg chg="add del mod">
          <ac:chgData name="Lanning, Michele L" userId="110980c0-cec5-4c8e-9152-2f1dbce42ee7" providerId="ADAL" clId="{B4C91F38-BF08-4364-98B1-025B27EA9F75}" dt="2024-01-08T17:16:27.184" v="937" actId="22"/>
          <ac:picMkLst>
            <pc:docMk/>
            <pc:sldMk cId="2706095988" sldId="312"/>
            <ac:picMk id="5" creationId="{A3B51FD5-AABB-8D24-AC94-C7327DE96F68}"/>
          </ac:picMkLst>
        </pc:picChg>
        <pc:picChg chg="add mod">
          <ac:chgData name="Lanning, Michele L" userId="110980c0-cec5-4c8e-9152-2f1dbce42ee7" providerId="ADAL" clId="{B4C91F38-BF08-4364-98B1-025B27EA9F75}" dt="2024-01-08T17:35:45.640" v="1166" actId="14100"/>
          <ac:picMkLst>
            <pc:docMk/>
            <pc:sldMk cId="2706095988" sldId="312"/>
            <ac:picMk id="9" creationId="{E6C09BF2-F1F8-341E-6804-4899810DF7C8}"/>
          </ac:picMkLst>
        </pc:picChg>
        <pc:picChg chg="del">
          <ac:chgData name="Lanning, Michele L" userId="110980c0-cec5-4c8e-9152-2f1dbce42ee7" providerId="ADAL" clId="{B4C91F38-BF08-4364-98B1-025B27EA9F75}" dt="2024-01-08T17:15:28.081" v="902" actId="478"/>
          <ac:picMkLst>
            <pc:docMk/>
            <pc:sldMk cId="2706095988" sldId="312"/>
            <ac:picMk id="11" creationId="{386F5666-1A68-4331-B5FD-ADFE93E606A5}"/>
          </ac:picMkLst>
        </pc:picChg>
        <pc:picChg chg="del">
          <ac:chgData name="Lanning, Michele L" userId="110980c0-cec5-4c8e-9152-2f1dbce42ee7" providerId="ADAL" clId="{B4C91F38-BF08-4364-98B1-025B27EA9F75}" dt="2024-01-08T17:09:58.819" v="809" actId="478"/>
          <ac:picMkLst>
            <pc:docMk/>
            <pc:sldMk cId="2706095988" sldId="312"/>
            <ac:picMk id="16" creationId="{98D511A9-56E5-47F5-A389-B0CB5FAA96E3}"/>
          </ac:picMkLst>
        </pc:picChg>
      </pc:sldChg>
      <pc:sldChg chg="modSp mod">
        <pc:chgData name="Lanning, Michele L" userId="110980c0-cec5-4c8e-9152-2f1dbce42ee7" providerId="ADAL" clId="{B4C91F38-BF08-4364-98B1-025B27EA9F75}" dt="2024-01-08T18:40:18.149" v="2539" actId="12"/>
        <pc:sldMkLst>
          <pc:docMk/>
          <pc:sldMk cId="3440487632" sldId="315"/>
        </pc:sldMkLst>
        <pc:spChg chg="mod">
          <ac:chgData name="Lanning, Michele L" userId="110980c0-cec5-4c8e-9152-2f1dbce42ee7" providerId="ADAL" clId="{B4C91F38-BF08-4364-98B1-025B27EA9F75}" dt="2024-01-08T18:40:18.149" v="2539" actId="12"/>
          <ac:spMkLst>
            <pc:docMk/>
            <pc:sldMk cId="3440487632" sldId="315"/>
            <ac:spMk id="6" creationId="{91F4C51E-68EB-5AC8-9129-244E4B24F9AD}"/>
          </ac:spMkLst>
        </pc:spChg>
      </pc:sldChg>
      <pc:sldChg chg="modSp mod">
        <pc:chgData name="Lanning, Michele L" userId="110980c0-cec5-4c8e-9152-2f1dbce42ee7" providerId="ADAL" clId="{B4C91F38-BF08-4364-98B1-025B27EA9F75}" dt="2024-01-08T18:34:57.251" v="2487" actId="12"/>
        <pc:sldMkLst>
          <pc:docMk/>
          <pc:sldMk cId="369602978" sldId="316"/>
        </pc:sldMkLst>
        <pc:spChg chg="mod">
          <ac:chgData name="Lanning, Michele L" userId="110980c0-cec5-4c8e-9152-2f1dbce42ee7" providerId="ADAL" clId="{B4C91F38-BF08-4364-98B1-025B27EA9F75}" dt="2024-01-08T18:34:57.251" v="2487" actId="12"/>
          <ac:spMkLst>
            <pc:docMk/>
            <pc:sldMk cId="369602978" sldId="316"/>
            <ac:spMk id="10" creationId="{2DD7DDB6-B158-0945-7B0F-CC0C8C26DF76}"/>
          </ac:spMkLst>
        </pc:spChg>
        <pc:picChg chg="mod">
          <ac:chgData name="Lanning, Michele L" userId="110980c0-cec5-4c8e-9152-2f1dbce42ee7" providerId="ADAL" clId="{B4C91F38-BF08-4364-98B1-025B27EA9F75}" dt="2024-01-08T18:18:26.842" v="2093" actId="14100"/>
          <ac:picMkLst>
            <pc:docMk/>
            <pc:sldMk cId="369602978" sldId="316"/>
            <ac:picMk id="11" creationId="{8BDBA664-7AEF-01A4-0FE9-1C44D940B82B}"/>
          </ac:picMkLst>
        </pc:picChg>
      </pc:sldChg>
      <pc:sldChg chg="modSp mod">
        <pc:chgData name="Lanning, Michele L" userId="110980c0-cec5-4c8e-9152-2f1dbce42ee7" providerId="ADAL" clId="{B4C91F38-BF08-4364-98B1-025B27EA9F75}" dt="2024-01-08T18:37:27.747" v="2525" actId="14100"/>
        <pc:sldMkLst>
          <pc:docMk/>
          <pc:sldMk cId="1965688287" sldId="317"/>
        </pc:sldMkLst>
        <pc:spChg chg="mod">
          <ac:chgData name="Lanning, Michele L" userId="110980c0-cec5-4c8e-9152-2f1dbce42ee7" providerId="ADAL" clId="{B4C91F38-BF08-4364-98B1-025B27EA9F75}" dt="2024-01-08T18:16:58.332" v="2055" actId="1076"/>
          <ac:spMkLst>
            <pc:docMk/>
            <pc:sldMk cId="1965688287" sldId="317"/>
            <ac:spMk id="2" creationId="{B72A9E2B-6EB9-4D19-ECDE-5A8F54FDA920}"/>
          </ac:spMkLst>
        </pc:spChg>
        <pc:spChg chg="mod">
          <ac:chgData name="Lanning, Michele L" userId="110980c0-cec5-4c8e-9152-2f1dbce42ee7" providerId="ADAL" clId="{B4C91F38-BF08-4364-98B1-025B27EA9F75}" dt="2024-01-08T18:37:22.723" v="2524" actId="12"/>
          <ac:spMkLst>
            <pc:docMk/>
            <pc:sldMk cId="1965688287" sldId="317"/>
            <ac:spMk id="11" creationId="{2CDF41C1-2CA3-6363-88C9-1B8EA1F14AEE}"/>
          </ac:spMkLst>
        </pc:spChg>
        <pc:picChg chg="mod">
          <ac:chgData name="Lanning, Michele L" userId="110980c0-cec5-4c8e-9152-2f1dbce42ee7" providerId="ADAL" clId="{B4C91F38-BF08-4364-98B1-025B27EA9F75}" dt="2024-01-08T18:37:27.747" v="2525" actId="14100"/>
          <ac:picMkLst>
            <pc:docMk/>
            <pc:sldMk cId="1965688287" sldId="317"/>
            <ac:picMk id="14" creationId="{95546EAC-5EB2-BEE1-4DA7-5BC0437DD24B}"/>
          </ac:picMkLst>
        </pc:picChg>
      </pc:sldChg>
      <pc:sldChg chg="modSp mod">
        <pc:chgData name="Lanning, Michele L" userId="110980c0-cec5-4c8e-9152-2f1dbce42ee7" providerId="ADAL" clId="{B4C91F38-BF08-4364-98B1-025B27EA9F75}" dt="2024-01-08T18:38:07.325" v="2538" actId="27636"/>
        <pc:sldMkLst>
          <pc:docMk/>
          <pc:sldMk cId="485259297" sldId="318"/>
        </pc:sldMkLst>
        <pc:spChg chg="mod">
          <ac:chgData name="Lanning, Michele L" userId="110980c0-cec5-4c8e-9152-2f1dbce42ee7" providerId="ADAL" clId="{B4C91F38-BF08-4364-98B1-025B27EA9F75}" dt="2024-01-08T18:38:07.325" v="2538" actId="27636"/>
          <ac:spMkLst>
            <pc:docMk/>
            <pc:sldMk cId="485259297" sldId="318"/>
            <ac:spMk id="4" creationId="{12A47AA2-2D85-E1CB-A30C-8118CBFD4C5E}"/>
          </ac:spMkLst>
        </pc:spChg>
      </pc:sldChg>
      <pc:sldChg chg="modSp mod">
        <pc:chgData name="Lanning, Michele L" userId="110980c0-cec5-4c8e-9152-2f1dbce42ee7" providerId="ADAL" clId="{B4C91F38-BF08-4364-98B1-025B27EA9F75}" dt="2024-01-08T18:34:41.441" v="2485" actId="12"/>
        <pc:sldMkLst>
          <pc:docMk/>
          <pc:sldMk cId="2677712530" sldId="319"/>
        </pc:sldMkLst>
        <pc:spChg chg="mod">
          <ac:chgData name="Lanning, Michele L" userId="110980c0-cec5-4c8e-9152-2f1dbce42ee7" providerId="ADAL" clId="{B4C91F38-BF08-4364-98B1-025B27EA9F75}" dt="2024-01-08T18:34:41.441" v="2485" actId="12"/>
          <ac:spMkLst>
            <pc:docMk/>
            <pc:sldMk cId="2677712530" sldId="319"/>
            <ac:spMk id="3" creationId="{915B94E3-E3E0-90B3-E08E-B8A768E4CBA7}"/>
          </ac:spMkLst>
        </pc:spChg>
      </pc:sldChg>
      <pc:sldChg chg="modSp mod">
        <pc:chgData name="Lanning, Michele L" userId="110980c0-cec5-4c8e-9152-2f1dbce42ee7" providerId="ADAL" clId="{B4C91F38-BF08-4364-98B1-025B27EA9F75}" dt="2024-01-08T18:34:49.420" v="2486" actId="12"/>
        <pc:sldMkLst>
          <pc:docMk/>
          <pc:sldMk cId="3507369060" sldId="320"/>
        </pc:sldMkLst>
        <pc:spChg chg="mod">
          <ac:chgData name="Lanning, Michele L" userId="110980c0-cec5-4c8e-9152-2f1dbce42ee7" providerId="ADAL" clId="{B4C91F38-BF08-4364-98B1-025B27EA9F75}" dt="2024-01-08T18:34:49.420" v="2486" actId="12"/>
          <ac:spMkLst>
            <pc:docMk/>
            <pc:sldMk cId="3507369060" sldId="320"/>
            <ac:spMk id="3" creationId="{72C3DEC9-17BD-C135-4EEE-5EFDE68E1245}"/>
          </ac:spMkLst>
        </pc:spChg>
      </pc:sldChg>
      <pc:sldChg chg="modSp mod">
        <pc:chgData name="Lanning, Michele L" userId="110980c0-cec5-4c8e-9152-2f1dbce42ee7" providerId="ADAL" clId="{B4C91F38-BF08-4364-98B1-025B27EA9F75}" dt="2024-01-08T18:45:06.699" v="2618" actId="20577"/>
        <pc:sldMkLst>
          <pc:docMk/>
          <pc:sldMk cId="4160856312" sldId="322"/>
        </pc:sldMkLst>
        <pc:spChg chg="mod">
          <ac:chgData name="Lanning, Michele L" userId="110980c0-cec5-4c8e-9152-2f1dbce42ee7" providerId="ADAL" clId="{B4C91F38-BF08-4364-98B1-025B27EA9F75}" dt="2024-01-08T18:45:06.699" v="2618" actId="20577"/>
          <ac:spMkLst>
            <pc:docMk/>
            <pc:sldMk cId="4160856312" sldId="322"/>
            <ac:spMk id="5" creationId="{F33AE801-73AE-B4C8-C79F-B6D3B924EEED}"/>
          </ac:spMkLst>
        </pc:spChg>
      </pc:sldChg>
      <pc:sldChg chg="modSp mod">
        <pc:chgData name="Lanning, Michele L" userId="110980c0-cec5-4c8e-9152-2f1dbce42ee7" providerId="ADAL" clId="{B4C91F38-BF08-4364-98B1-025B27EA9F75}" dt="2024-01-08T18:35:02.698" v="2488" actId="12"/>
        <pc:sldMkLst>
          <pc:docMk/>
          <pc:sldMk cId="2091251592" sldId="323"/>
        </pc:sldMkLst>
        <pc:spChg chg="mod">
          <ac:chgData name="Lanning, Michele L" userId="110980c0-cec5-4c8e-9152-2f1dbce42ee7" providerId="ADAL" clId="{B4C91F38-BF08-4364-98B1-025B27EA9F75}" dt="2024-01-08T18:17:37.696" v="2082" actId="20577"/>
          <ac:spMkLst>
            <pc:docMk/>
            <pc:sldMk cId="2091251592" sldId="323"/>
            <ac:spMk id="7" creationId="{7F2DBDB8-584E-F607-1F2E-6FAB9AB60E24}"/>
          </ac:spMkLst>
        </pc:spChg>
        <pc:spChg chg="mod">
          <ac:chgData name="Lanning, Michele L" userId="110980c0-cec5-4c8e-9152-2f1dbce42ee7" providerId="ADAL" clId="{B4C91F38-BF08-4364-98B1-025B27EA9F75}" dt="2024-01-08T18:35:02.698" v="2488" actId="12"/>
          <ac:spMkLst>
            <pc:docMk/>
            <pc:sldMk cId="2091251592" sldId="323"/>
            <ac:spMk id="10" creationId="{FCC59D52-D886-F314-0290-6A418645B40B}"/>
          </ac:spMkLst>
        </pc:spChg>
        <pc:picChg chg="mod">
          <ac:chgData name="Lanning, Michele L" userId="110980c0-cec5-4c8e-9152-2f1dbce42ee7" providerId="ADAL" clId="{B4C91F38-BF08-4364-98B1-025B27EA9F75}" dt="2024-01-08T18:18:12.962" v="2089" actId="14100"/>
          <ac:picMkLst>
            <pc:docMk/>
            <pc:sldMk cId="2091251592" sldId="323"/>
            <ac:picMk id="12" creationId="{2C080AB0-4993-53AF-C311-5D49F324BE13}"/>
          </ac:picMkLst>
        </pc:picChg>
        <pc:picChg chg="mod">
          <ac:chgData name="Lanning, Michele L" userId="110980c0-cec5-4c8e-9152-2f1dbce42ee7" providerId="ADAL" clId="{B4C91F38-BF08-4364-98B1-025B27EA9F75}" dt="2024-01-08T18:18:16.644" v="2091" actId="1076"/>
          <ac:picMkLst>
            <pc:docMk/>
            <pc:sldMk cId="2091251592" sldId="323"/>
            <ac:picMk id="13" creationId="{17114409-B472-D637-06D4-AB250E4080C4}"/>
          </ac:picMkLst>
        </pc:picChg>
      </pc:sldChg>
      <pc:sldChg chg="modSp mod ord">
        <pc:chgData name="Lanning, Michele L" userId="110980c0-cec5-4c8e-9152-2f1dbce42ee7" providerId="ADAL" clId="{B4C91F38-BF08-4364-98B1-025B27EA9F75}" dt="2024-01-08T18:37:55.805" v="2536" actId="20577"/>
        <pc:sldMkLst>
          <pc:docMk/>
          <pc:sldMk cId="3607270606" sldId="324"/>
        </pc:sldMkLst>
        <pc:spChg chg="mod">
          <ac:chgData name="Lanning, Michele L" userId="110980c0-cec5-4c8e-9152-2f1dbce42ee7" providerId="ADAL" clId="{B4C91F38-BF08-4364-98B1-025B27EA9F75}" dt="2024-01-08T18:37:55.805" v="2536" actId="20577"/>
          <ac:spMkLst>
            <pc:docMk/>
            <pc:sldMk cId="3607270606" sldId="324"/>
            <ac:spMk id="5" creationId="{FE6BCF47-0FF5-1867-1F7D-FD431524F18F}"/>
          </ac:spMkLst>
        </pc:spChg>
        <pc:picChg chg="mod">
          <ac:chgData name="Lanning, Michele L" userId="110980c0-cec5-4c8e-9152-2f1dbce42ee7" providerId="ADAL" clId="{B4C91F38-BF08-4364-98B1-025B27EA9F75}" dt="2024-01-08T18:30:14.927" v="2324" actId="14100"/>
          <ac:picMkLst>
            <pc:docMk/>
            <pc:sldMk cId="3607270606" sldId="324"/>
            <ac:picMk id="6" creationId="{1A52C7AC-4902-25EA-E999-23C7DC7B9185}"/>
          </ac:picMkLst>
        </pc:picChg>
      </pc:sldChg>
      <pc:sldChg chg="modSp mod">
        <pc:chgData name="Lanning, Michele L" userId="110980c0-cec5-4c8e-9152-2f1dbce42ee7" providerId="ADAL" clId="{B4C91F38-BF08-4364-98B1-025B27EA9F75}" dt="2024-01-08T18:43:26.995" v="2559" actId="20577"/>
        <pc:sldMkLst>
          <pc:docMk/>
          <pc:sldMk cId="1444753987" sldId="327"/>
        </pc:sldMkLst>
        <pc:spChg chg="mod">
          <ac:chgData name="Lanning, Michele L" userId="110980c0-cec5-4c8e-9152-2f1dbce42ee7" providerId="ADAL" clId="{B4C91F38-BF08-4364-98B1-025B27EA9F75}" dt="2024-01-08T18:43:26.995" v="2559" actId="20577"/>
          <ac:spMkLst>
            <pc:docMk/>
            <pc:sldMk cId="1444753987" sldId="327"/>
            <ac:spMk id="8" creationId="{FC389336-19F2-2790-A9D1-D4A72BA1B192}"/>
          </ac:spMkLst>
        </pc:spChg>
      </pc:sldChg>
      <pc:sldChg chg="modSp mod">
        <pc:chgData name="Lanning, Michele L" userId="110980c0-cec5-4c8e-9152-2f1dbce42ee7" providerId="ADAL" clId="{B4C91F38-BF08-4364-98B1-025B27EA9F75}" dt="2024-01-08T18:24:41.604" v="2114" actId="5793"/>
        <pc:sldMkLst>
          <pc:docMk/>
          <pc:sldMk cId="4209316605" sldId="328"/>
        </pc:sldMkLst>
        <pc:spChg chg="mod">
          <ac:chgData name="Lanning, Michele L" userId="110980c0-cec5-4c8e-9152-2f1dbce42ee7" providerId="ADAL" clId="{B4C91F38-BF08-4364-98B1-025B27EA9F75}" dt="2024-01-08T18:24:41.604" v="2114" actId="5793"/>
          <ac:spMkLst>
            <pc:docMk/>
            <pc:sldMk cId="4209316605" sldId="328"/>
            <ac:spMk id="2" creationId="{D020D97A-535F-8347-AC0A-6D68B49D5535}"/>
          </ac:spMkLst>
        </pc:spChg>
        <pc:spChg chg="mod">
          <ac:chgData name="Lanning, Michele L" userId="110980c0-cec5-4c8e-9152-2f1dbce42ee7" providerId="ADAL" clId="{B4C91F38-BF08-4364-98B1-025B27EA9F75}" dt="2024-01-08T17:57:17.193" v="1692" actId="33524"/>
          <ac:spMkLst>
            <pc:docMk/>
            <pc:sldMk cId="4209316605" sldId="328"/>
            <ac:spMk id="3" creationId="{215B9EF5-CAA3-154E-8654-BC0EB4A0893C}"/>
          </ac:spMkLst>
        </pc:spChg>
      </pc:sldChg>
      <pc:sldChg chg="addSp delSp modSp mod">
        <pc:chgData name="Lanning, Michele L" userId="110980c0-cec5-4c8e-9152-2f1dbce42ee7" providerId="ADAL" clId="{B4C91F38-BF08-4364-98B1-025B27EA9F75}" dt="2024-01-08T18:44:12.723" v="2563" actId="1076"/>
        <pc:sldMkLst>
          <pc:docMk/>
          <pc:sldMk cId="1527056283" sldId="329"/>
        </pc:sldMkLst>
        <pc:spChg chg="del mod">
          <ac:chgData name="Lanning, Michele L" userId="110980c0-cec5-4c8e-9152-2f1dbce42ee7" providerId="ADAL" clId="{B4C91F38-BF08-4364-98B1-025B27EA9F75}" dt="2024-01-08T18:44:03.809" v="2560" actId="478"/>
          <ac:spMkLst>
            <pc:docMk/>
            <pc:sldMk cId="1527056283" sldId="329"/>
            <ac:spMk id="2" creationId="{2AF86B4C-8AD6-9845-9FA6-D7CB421E9091}"/>
          </ac:spMkLst>
        </pc:spChg>
        <pc:spChg chg="mod">
          <ac:chgData name="Lanning, Michele L" userId="110980c0-cec5-4c8e-9152-2f1dbce42ee7" providerId="ADAL" clId="{B4C91F38-BF08-4364-98B1-025B27EA9F75}" dt="2024-01-08T18:44:10.723" v="2562" actId="1076"/>
          <ac:spMkLst>
            <pc:docMk/>
            <pc:sldMk cId="1527056283" sldId="329"/>
            <ac:spMk id="3" creationId="{A0FAB089-EDAC-C249-8370-3C46550C1A43}"/>
          </ac:spMkLst>
        </pc:spChg>
        <pc:spChg chg="del mod">
          <ac:chgData name="Lanning, Michele L" userId="110980c0-cec5-4c8e-9152-2f1dbce42ee7" providerId="ADAL" clId="{B4C91F38-BF08-4364-98B1-025B27EA9F75}" dt="2024-01-08T17:58:40.342" v="1706" actId="478"/>
          <ac:spMkLst>
            <pc:docMk/>
            <pc:sldMk cId="1527056283" sldId="329"/>
            <ac:spMk id="6" creationId="{2446967B-EC3D-374D-9392-D55046B63F6A}"/>
          </ac:spMkLst>
        </pc:spChg>
        <pc:spChg chg="add del mod">
          <ac:chgData name="Lanning, Michele L" userId="110980c0-cec5-4c8e-9152-2f1dbce42ee7" providerId="ADAL" clId="{B4C91F38-BF08-4364-98B1-025B27EA9F75}" dt="2024-01-08T18:44:07.196" v="2561" actId="478"/>
          <ac:spMkLst>
            <pc:docMk/>
            <pc:sldMk cId="1527056283" sldId="329"/>
            <ac:spMk id="7" creationId="{D5D23DE3-1193-FF51-F7F9-F66F7377A2E3}"/>
          </ac:spMkLst>
        </pc:spChg>
        <pc:picChg chg="mod">
          <ac:chgData name="Lanning, Michele L" userId="110980c0-cec5-4c8e-9152-2f1dbce42ee7" providerId="ADAL" clId="{B4C91F38-BF08-4364-98B1-025B27EA9F75}" dt="2024-01-08T18:44:12.723" v="2563" actId="1076"/>
          <ac:picMkLst>
            <pc:docMk/>
            <pc:sldMk cId="1527056283" sldId="329"/>
            <ac:picMk id="5" creationId="{A8452BF5-AAB5-7041-BB2E-35FDA9F8DF8C}"/>
          </ac:picMkLst>
        </pc:picChg>
        <pc:picChg chg="del mod">
          <ac:chgData name="Lanning, Michele L" userId="110980c0-cec5-4c8e-9152-2f1dbce42ee7" providerId="ADAL" clId="{B4C91F38-BF08-4364-98B1-025B27EA9F75}" dt="2024-01-08T17:58:34.747" v="1704" actId="478"/>
          <ac:picMkLst>
            <pc:docMk/>
            <pc:sldMk cId="1527056283" sldId="329"/>
            <ac:picMk id="8" creationId="{813E080F-32F6-284B-8EE0-F0AF5B8DB142}"/>
          </ac:picMkLst>
        </pc:picChg>
      </pc:sldChg>
      <pc:sldChg chg="modSp mod">
        <pc:chgData name="Lanning, Michele L" userId="110980c0-cec5-4c8e-9152-2f1dbce42ee7" providerId="ADAL" clId="{B4C91F38-BF08-4364-98B1-025B27EA9F75}" dt="2024-01-08T18:36:33.119" v="2512" actId="12"/>
        <pc:sldMkLst>
          <pc:docMk/>
          <pc:sldMk cId="424512598" sldId="330"/>
        </pc:sldMkLst>
        <pc:spChg chg="mod">
          <ac:chgData name="Lanning, Michele L" userId="110980c0-cec5-4c8e-9152-2f1dbce42ee7" providerId="ADAL" clId="{B4C91F38-BF08-4364-98B1-025B27EA9F75}" dt="2024-01-08T18:36:33.119" v="2512" actId="12"/>
          <ac:spMkLst>
            <pc:docMk/>
            <pc:sldMk cId="424512598" sldId="330"/>
            <ac:spMk id="9" creationId="{DBA2E329-0B36-5AB5-EFFA-229E2F16B39F}"/>
          </ac:spMkLst>
        </pc:spChg>
        <pc:spChg chg="mod">
          <ac:chgData name="Lanning, Michele L" userId="110980c0-cec5-4c8e-9152-2f1dbce42ee7" providerId="ADAL" clId="{B4C91F38-BF08-4364-98B1-025B27EA9F75}" dt="2024-01-08T18:17:10.933" v="2058" actId="1076"/>
          <ac:spMkLst>
            <pc:docMk/>
            <pc:sldMk cId="424512598" sldId="330"/>
            <ac:spMk id="11" creationId="{53F7293A-8DB2-5836-0646-F36DC1DBBA9C}"/>
          </ac:spMkLst>
        </pc:spChg>
        <pc:picChg chg="mod">
          <ac:chgData name="Lanning, Michele L" userId="110980c0-cec5-4c8e-9152-2f1dbce42ee7" providerId="ADAL" clId="{B4C91F38-BF08-4364-98B1-025B27EA9F75}" dt="2024-01-08T18:17:04.912" v="2056" actId="14100"/>
          <ac:picMkLst>
            <pc:docMk/>
            <pc:sldMk cId="424512598" sldId="330"/>
            <ac:picMk id="10" creationId="{63E83BCD-9AD8-2925-F1A5-DB9EDA92D442}"/>
          </ac:picMkLst>
        </pc:picChg>
      </pc:sldChg>
      <pc:sldChg chg="del mod ord modShow">
        <pc:chgData name="Lanning, Michele L" userId="110980c0-cec5-4c8e-9152-2f1dbce42ee7" providerId="ADAL" clId="{B4C91F38-BF08-4364-98B1-025B27EA9F75}" dt="2024-01-08T18:32:37.254" v="2380" actId="2696"/>
        <pc:sldMkLst>
          <pc:docMk/>
          <pc:sldMk cId="3187809678" sldId="331"/>
        </pc:sldMkLst>
      </pc:sldChg>
      <pc:sldChg chg="modSp mod">
        <pc:chgData name="Lanning, Michele L" userId="110980c0-cec5-4c8e-9152-2f1dbce42ee7" providerId="ADAL" clId="{B4C91F38-BF08-4364-98B1-025B27EA9F75}" dt="2024-01-08T18:36:13.816" v="2509" actId="12"/>
        <pc:sldMkLst>
          <pc:docMk/>
          <pc:sldMk cId="3479722864" sldId="332"/>
        </pc:sldMkLst>
        <pc:spChg chg="mod">
          <ac:chgData name="Lanning, Michele L" userId="110980c0-cec5-4c8e-9152-2f1dbce42ee7" providerId="ADAL" clId="{B4C91F38-BF08-4364-98B1-025B27EA9F75}" dt="2024-01-08T18:36:13.816" v="2509" actId="12"/>
          <ac:spMkLst>
            <pc:docMk/>
            <pc:sldMk cId="3479722864" sldId="332"/>
            <ac:spMk id="9" creationId="{0F465826-92CC-7CE8-398A-8A314BF071CB}"/>
          </ac:spMkLst>
        </pc:spChg>
        <pc:spChg chg="mod">
          <ac:chgData name="Lanning, Michele L" userId="110980c0-cec5-4c8e-9152-2f1dbce42ee7" providerId="ADAL" clId="{B4C91F38-BF08-4364-98B1-025B27EA9F75}" dt="2024-01-08T18:35:42.578" v="2501" actId="1076"/>
          <ac:spMkLst>
            <pc:docMk/>
            <pc:sldMk cId="3479722864" sldId="332"/>
            <ac:spMk id="11" creationId="{1831F68D-3EBE-2790-78C6-7EE74CB44FD4}"/>
          </ac:spMkLst>
        </pc:spChg>
        <pc:picChg chg="mod">
          <ac:chgData name="Lanning, Michele L" userId="110980c0-cec5-4c8e-9152-2f1dbce42ee7" providerId="ADAL" clId="{B4C91F38-BF08-4364-98B1-025B27EA9F75}" dt="2024-01-08T18:35:30.090" v="2495" actId="14100"/>
          <ac:picMkLst>
            <pc:docMk/>
            <pc:sldMk cId="3479722864" sldId="332"/>
            <ac:picMk id="10" creationId="{8BC14E3C-DE7E-4051-0E5A-03BC80F4AE20}"/>
          </ac:picMkLst>
        </pc:picChg>
      </pc:sldChg>
      <pc:sldChg chg="addSp delSp modSp new del mod setBg modShow modNotesTx">
        <pc:chgData name="Lanning, Michele L" userId="110980c0-cec5-4c8e-9152-2f1dbce42ee7" providerId="ADAL" clId="{B4C91F38-BF08-4364-98B1-025B27EA9F75}" dt="2024-01-08T17:51:21.973" v="1597" actId="2696"/>
        <pc:sldMkLst>
          <pc:docMk/>
          <pc:sldMk cId="4241246001" sldId="333"/>
        </pc:sldMkLst>
        <pc:spChg chg="mod">
          <ac:chgData name="Lanning, Michele L" userId="110980c0-cec5-4c8e-9152-2f1dbce42ee7" providerId="ADAL" clId="{B4C91F38-BF08-4364-98B1-025B27EA9F75}" dt="2024-01-08T16:34:46.872" v="113" actId="1076"/>
          <ac:spMkLst>
            <pc:docMk/>
            <pc:sldMk cId="4241246001" sldId="333"/>
            <ac:spMk id="2" creationId="{81A64337-7375-B04E-F333-D053578E9ADF}"/>
          </ac:spMkLst>
        </pc:spChg>
        <pc:spChg chg="del">
          <ac:chgData name="Lanning, Michele L" userId="110980c0-cec5-4c8e-9152-2f1dbce42ee7" providerId="ADAL" clId="{B4C91F38-BF08-4364-98B1-025B27EA9F75}" dt="2024-01-08T16:27:41.836" v="6" actId="22"/>
          <ac:spMkLst>
            <pc:docMk/>
            <pc:sldMk cId="4241246001" sldId="333"/>
            <ac:spMk id="3" creationId="{F4F3BF0D-3D91-28C1-7C9C-174062CC605D}"/>
          </ac:spMkLst>
        </pc:spChg>
        <pc:spChg chg="add del mod">
          <ac:chgData name="Lanning, Michele L" userId="110980c0-cec5-4c8e-9152-2f1dbce42ee7" providerId="ADAL" clId="{B4C91F38-BF08-4364-98B1-025B27EA9F75}" dt="2024-01-08T16:32:57.455" v="81" actId="478"/>
          <ac:spMkLst>
            <pc:docMk/>
            <pc:sldMk cId="4241246001" sldId="333"/>
            <ac:spMk id="9" creationId="{5457973A-C9A9-35C0-701E-45EC75EEFDF8}"/>
          </ac:spMkLst>
        </pc:spChg>
        <pc:spChg chg="add del">
          <ac:chgData name="Lanning, Michele L" userId="110980c0-cec5-4c8e-9152-2f1dbce42ee7" providerId="ADAL" clId="{B4C91F38-BF08-4364-98B1-025B27EA9F75}" dt="2024-01-08T16:28:37.264" v="11" actId="26606"/>
          <ac:spMkLst>
            <pc:docMk/>
            <pc:sldMk cId="4241246001" sldId="333"/>
            <ac:spMk id="12" creationId="{A5ABED16-D1EE-40E2-9777-113635C66175}"/>
          </ac:spMkLst>
        </pc:spChg>
        <pc:picChg chg="add mod ord modCrop">
          <ac:chgData name="Lanning, Michele L" userId="110980c0-cec5-4c8e-9152-2f1dbce42ee7" providerId="ADAL" clId="{B4C91F38-BF08-4364-98B1-025B27EA9F75}" dt="2024-01-08T16:33:17.444" v="89" actId="1076"/>
          <ac:picMkLst>
            <pc:docMk/>
            <pc:sldMk cId="4241246001" sldId="333"/>
            <ac:picMk id="5" creationId="{53D65F7D-B808-557C-FE1D-5CA781078065}"/>
          </ac:picMkLst>
        </pc:picChg>
        <pc:cxnChg chg="add del">
          <ac:chgData name="Lanning, Michele L" userId="110980c0-cec5-4c8e-9152-2f1dbce42ee7" providerId="ADAL" clId="{B4C91F38-BF08-4364-98B1-025B27EA9F75}" dt="2024-01-08T16:28:37.264" v="11" actId="26606"/>
          <ac:cxnSpMkLst>
            <pc:docMk/>
            <pc:sldMk cId="4241246001" sldId="333"/>
            <ac:cxnSpMk id="14" creationId="{E87F9170-35BA-4F92-B3B1-9E50BBCE2C63}"/>
          </ac:cxnSpMkLst>
        </pc:cxnChg>
      </pc:sldChg>
      <pc:sldChg chg="addSp delSp modSp new mod setBg">
        <pc:chgData name="Lanning, Michele L" userId="110980c0-cec5-4c8e-9152-2f1dbce42ee7" providerId="ADAL" clId="{B4C91F38-BF08-4364-98B1-025B27EA9F75}" dt="2024-01-08T17:53:58.559" v="1642" actId="20577"/>
        <pc:sldMkLst>
          <pc:docMk/>
          <pc:sldMk cId="2820842992" sldId="334"/>
        </pc:sldMkLst>
        <pc:spChg chg="del mod">
          <ac:chgData name="Lanning, Michele L" userId="110980c0-cec5-4c8e-9152-2f1dbce42ee7" providerId="ADAL" clId="{B4C91F38-BF08-4364-98B1-025B27EA9F75}" dt="2024-01-08T16:33:37.017" v="91" actId="478"/>
          <ac:spMkLst>
            <pc:docMk/>
            <pc:sldMk cId="2820842992" sldId="334"/>
            <ac:spMk id="2" creationId="{C0168D19-EFB9-66E3-14C7-2289F8F5C286}"/>
          </ac:spMkLst>
        </pc:spChg>
        <pc:spChg chg="del">
          <ac:chgData name="Lanning, Michele L" userId="110980c0-cec5-4c8e-9152-2f1dbce42ee7" providerId="ADAL" clId="{B4C91F38-BF08-4364-98B1-025B27EA9F75}" dt="2024-01-08T16:29:33.223" v="16" actId="22"/>
          <ac:spMkLst>
            <pc:docMk/>
            <pc:sldMk cId="2820842992" sldId="334"/>
            <ac:spMk id="3" creationId="{F42137AE-D39B-FE10-1583-BD0D68D500C5}"/>
          </ac:spMkLst>
        </pc:spChg>
        <pc:spChg chg="add mod">
          <ac:chgData name="Lanning, Michele L" userId="110980c0-cec5-4c8e-9152-2f1dbce42ee7" providerId="ADAL" clId="{B4C91F38-BF08-4364-98B1-025B27EA9F75}" dt="2024-01-08T16:35:17.156" v="133" actId="20577"/>
          <ac:spMkLst>
            <pc:docMk/>
            <pc:sldMk cId="2820842992" sldId="334"/>
            <ac:spMk id="6" creationId="{54B2A558-818D-186F-9DF8-77C3A7546731}"/>
          </ac:spMkLst>
        </pc:spChg>
        <pc:spChg chg="add del mod">
          <ac:chgData name="Lanning, Michele L" userId="110980c0-cec5-4c8e-9152-2f1dbce42ee7" providerId="ADAL" clId="{B4C91F38-BF08-4364-98B1-025B27EA9F75}" dt="2024-01-08T17:51:50.609" v="1602" actId="22"/>
          <ac:spMkLst>
            <pc:docMk/>
            <pc:sldMk cId="2820842992" sldId="334"/>
            <ac:spMk id="8" creationId="{2BDF191E-A7A6-2332-8DB3-C96E1F59EA48}"/>
          </ac:spMkLst>
        </pc:spChg>
        <pc:spChg chg="add del">
          <ac:chgData name="Lanning, Michele L" userId="110980c0-cec5-4c8e-9152-2f1dbce42ee7" providerId="ADAL" clId="{B4C91F38-BF08-4364-98B1-025B27EA9F75}" dt="2024-01-08T16:33:32.980" v="90" actId="478"/>
          <ac:spMkLst>
            <pc:docMk/>
            <pc:sldMk cId="2820842992" sldId="334"/>
            <ac:spMk id="9" creationId="{DDA83BD6-582D-91FB-9418-6191D3DC9E12}"/>
          </ac:spMkLst>
        </pc:spChg>
        <pc:spChg chg="add mod">
          <ac:chgData name="Lanning, Michele L" userId="110980c0-cec5-4c8e-9152-2f1dbce42ee7" providerId="ADAL" clId="{B4C91F38-BF08-4364-98B1-025B27EA9F75}" dt="2024-01-08T17:53:58.559" v="1642" actId="20577"/>
          <ac:spMkLst>
            <pc:docMk/>
            <pc:sldMk cId="2820842992" sldId="334"/>
            <ac:spMk id="11" creationId="{4ED3A94A-E538-334A-BC0B-18AE1A374F8F}"/>
          </ac:spMkLst>
        </pc:spChg>
        <pc:picChg chg="add mod ord modCrop">
          <ac:chgData name="Lanning, Michele L" userId="110980c0-cec5-4c8e-9152-2f1dbce42ee7" providerId="ADAL" clId="{B4C91F38-BF08-4364-98B1-025B27EA9F75}" dt="2024-01-08T17:52:26.835" v="1612" actId="1076"/>
          <ac:picMkLst>
            <pc:docMk/>
            <pc:sldMk cId="2820842992" sldId="334"/>
            <ac:picMk id="5" creationId="{5B8A0265-05B4-C11D-31CB-2E9808970D87}"/>
          </ac:picMkLst>
        </pc:picChg>
        <pc:picChg chg="add del mod">
          <ac:chgData name="Lanning, Michele L" userId="110980c0-cec5-4c8e-9152-2f1dbce42ee7" providerId="ADAL" clId="{B4C91F38-BF08-4364-98B1-025B27EA9F75}" dt="2024-01-08T17:52:17.099" v="1609"/>
          <ac:picMkLst>
            <pc:docMk/>
            <pc:sldMk cId="2820842992" sldId="334"/>
            <ac:picMk id="10" creationId="{46DA5FF2-1BBD-FC39-FD14-CCD6EF208E4C}"/>
          </ac:picMkLst>
        </pc:picChg>
      </pc:sldChg>
      <pc:sldChg chg="addSp modSp new mod modNotesTx">
        <pc:chgData name="Lanning, Michele L" userId="110980c0-cec5-4c8e-9152-2f1dbce42ee7" providerId="ADAL" clId="{B4C91F38-BF08-4364-98B1-025B27EA9F75}" dt="2024-01-08T17:48:20.042" v="1561" actId="1076"/>
        <pc:sldMkLst>
          <pc:docMk/>
          <pc:sldMk cId="854199908" sldId="335"/>
        </pc:sldMkLst>
        <pc:spChg chg="mod">
          <ac:chgData name="Lanning, Michele L" userId="110980c0-cec5-4c8e-9152-2f1dbce42ee7" providerId="ADAL" clId="{B4C91F38-BF08-4364-98B1-025B27EA9F75}" dt="2024-01-08T16:40:26.339" v="563" actId="20577"/>
          <ac:spMkLst>
            <pc:docMk/>
            <pc:sldMk cId="854199908" sldId="335"/>
            <ac:spMk id="2" creationId="{C973BC29-5F8A-EC8B-FE71-607E6779DB0A}"/>
          </ac:spMkLst>
        </pc:spChg>
        <pc:spChg chg="mod">
          <ac:chgData name="Lanning, Michele L" userId="110980c0-cec5-4c8e-9152-2f1dbce42ee7" providerId="ADAL" clId="{B4C91F38-BF08-4364-98B1-025B27EA9F75}" dt="2024-01-08T17:48:20.042" v="1561" actId="1076"/>
          <ac:spMkLst>
            <pc:docMk/>
            <pc:sldMk cId="854199908" sldId="335"/>
            <ac:spMk id="3" creationId="{E5E01E29-3705-4EBD-46A3-020263E55619}"/>
          </ac:spMkLst>
        </pc:spChg>
        <pc:picChg chg="add mod">
          <ac:chgData name="Lanning, Michele L" userId="110980c0-cec5-4c8e-9152-2f1dbce42ee7" providerId="ADAL" clId="{B4C91F38-BF08-4364-98B1-025B27EA9F75}" dt="2024-01-08T17:48:16.202" v="1559" actId="1076"/>
          <ac:picMkLst>
            <pc:docMk/>
            <pc:sldMk cId="854199908" sldId="335"/>
            <ac:picMk id="4" creationId="{E0B0688A-D4DC-1B75-F405-0489F5F0CF7A}"/>
          </ac:picMkLst>
        </pc:picChg>
        <pc:picChg chg="add mod">
          <ac:chgData name="Lanning, Michele L" userId="110980c0-cec5-4c8e-9152-2f1dbce42ee7" providerId="ADAL" clId="{B4C91F38-BF08-4364-98B1-025B27EA9F75}" dt="2024-01-08T17:48:14.927" v="1558" actId="1076"/>
          <ac:picMkLst>
            <pc:docMk/>
            <pc:sldMk cId="854199908" sldId="335"/>
            <ac:picMk id="5" creationId="{9935C747-5EDC-CAA2-35B2-6ED5DDD598BB}"/>
          </ac:picMkLst>
        </pc:picChg>
      </pc:sldChg>
      <pc:sldChg chg="add del mod modShow">
        <pc:chgData name="Lanning, Michele L" userId="110980c0-cec5-4c8e-9152-2f1dbce42ee7" providerId="ADAL" clId="{B4C91F38-BF08-4364-98B1-025B27EA9F75}" dt="2024-01-08T17:43:59.491" v="1362" actId="2696"/>
        <pc:sldMkLst>
          <pc:docMk/>
          <pc:sldMk cId="694335546" sldId="336"/>
        </pc:sldMkLst>
      </pc:sldChg>
      <pc:sldChg chg="add del mod modShow">
        <pc:chgData name="Lanning, Michele L" userId="110980c0-cec5-4c8e-9152-2f1dbce42ee7" providerId="ADAL" clId="{B4C91F38-BF08-4364-98B1-025B27EA9F75}" dt="2024-01-08T17:17:21.417" v="953" actId="2696"/>
        <pc:sldMkLst>
          <pc:docMk/>
          <pc:sldMk cId="3977156653" sldId="337"/>
        </pc:sldMkLst>
      </pc:sldChg>
      <pc:sldChg chg="add del mod modShow">
        <pc:chgData name="Lanning, Michele L" userId="110980c0-cec5-4c8e-9152-2f1dbce42ee7" providerId="ADAL" clId="{B4C91F38-BF08-4364-98B1-025B27EA9F75}" dt="2024-01-08T17:38:37.700" v="1215" actId="2696"/>
        <pc:sldMkLst>
          <pc:docMk/>
          <pc:sldMk cId="2188418353" sldId="338"/>
        </pc:sldMkLst>
      </pc:sldChg>
      <pc:sldChg chg="addSp delSp modSp add mod ord">
        <pc:chgData name="Lanning, Michele L" userId="110980c0-cec5-4c8e-9152-2f1dbce42ee7" providerId="ADAL" clId="{B4C91F38-BF08-4364-98B1-025B27EA9F75}" dt="2024-01-08T17:37:38.936" v="1191" actId="120"/>
        <pc:sldMkLst>
          <pc:docMk/>
          <pc:sldMk cId="4072755388" sldId="339"/>
        </pc:sldMkLst>
        <pc:spChg chg="add del mod">
          <ac:chgData name="Lanning, Michele L" userId="110980c0-cec5-4c8e-9152-2f1dbce42ee7" providerId="ADAL" clId="{B4C91F38-BF08-4364-98B1-025B27EA9F75}" dt="2024-01-08T17:20:03.518" v="1006" actId="478"/>
          <ac:spMkLst>
            <pc:docMk/>
            <pc:sldMk cId="4072755388" sldId="339"/>
            <ac:spMk id="4" creationId="{8A5BF690-E2AF-E35F-08CB-7F0478C4C708}"/>
          </ac:spMkLst>
        </pc:spChg>
        <pc:spChg chg="del mod">
          <ac:chgData name="Lanning, Michele L" userId="110980c0-cec5-4c8e-9152-2f1dbce42ee7" providerId="ADAL" clId="{B4C91F38-BF08-4364-98B1-025B27EA9F75}" dt="2024-01-08T17:20:27.307" v="1018" actId="478"/>
          <ac:spMkLst>
            <pc:docMk/>
            <pc:sldMk cId="4072755388" sldId="339"/>
            <ac:spMk id="6" creationId="{B62FF2F7-2BA6-4C64-B1E5-4ADFE23D3B0E}"/>
          </ac:spMkLst>
        </pc:spChg>
        <pc:spChg chg="mod">
          <ac:chgData name="Lanning, Michele L" userId="110980c0-cec5-4c8e-9152-2f1dbce42ee7" providerId="ADAL" clId="{B4C91F38-BF08-4364-98B1-025B27EA9F75}" dt="2024-01-08T17:37:38.936" v="1191" actId="120"/>
          <ac:spMkLst>
            <pc:docMk/>
            <pc:sldMk cId="4072755388" sldId="339"/>
            <ac:spMk id="7" creationId="{D135E487-2970-43D0-A3E3-D12BBAD0C417}"/>
          </ac:spMkLst>
        </pc:spChg>
        <pc:spChg chg="mod">
          <ac:chgData name="Lanning, Michele L" userId="110980c0-cec5-4c8e-9152-2f1dbce42ee7" providerId="ADAL" clId="{B4C91F38-BF08-4364-98B1-025B27EA9F75}" dt="2024-01-08T17:20:34.083" v="1022" actId="27636"/>
          <ac:spMkLst>
            <pc:docMk/>
            <pc:sldMk cId="4072755388" sldId="339"/>
            <ac:spMk id="8" creationId="{07512467-D912-4FC5-832C-389F174D1958}"/>
          </ac:spMkLst>
        </pc:spChg>
        <pc:spChg chg="del">
          <ac:chgData name="Lanning, Michele L" userId="110980c0-cec5-4c8e-9152-2f1dbce42ee7" providerId="ADAL" clId="{B4C91F38-BF08-4364-98B1-025B27EA9F75}" dt="2024-01-08T17:20:06.001" v="1007" actId="478"/>
          <ac:spMkLst>
            <pc:docMk/>
            <pc:sldMk cId="4072755388" sldId="339"/>
            <ac:spMk id="9" creationId="{5461C753-A96B-40D7-A088-BFF9DE1083E1}"/>
          </ac:spMkLst>
        </pc:spChg>
        <pc:spChg chg="del">
          <ac:chgData name="Lanning, Michele L" userId="110980c0-cec5-4c8e-9152-2f1dbce42ee7" providerId="ADAL" clId="{B4C91F38-BF08-4364-98B1-025B27EA9F75}" dt="2024-01-08T17:20:02.054" v="1005" actId="478"/>
          <ac:spMkLst>
            <pc:docMk/>
            <pc:sldMk cId="4072755388" sldId="339"/>
            <ac:spMk id="10" creationId="{1532E27E-ED1D-408F-BD5A-ED3A3E70D8E5}"/>
          </ac:spMkLst>
        </pc:spChg>
        <pc:spChg chg="add del mod">
          <ac:chgData name="Lanning, Michele L" userId="110980c0-cec5-4c8e-9152-2f1dbce42ee7" providerId="ADAL" clId="{B4C91F38-BF08-4364-98B1-025B27EA9F75}" dt="2024-01-08T17:20:11.964" v="1011" actId="478"/>
          <ac:spMkLst>
            <pc:docMk/>
            <pc:sldMk cId="4072755388" sldId="339"/>
            <ac:spMk id="11" creationId="{A032A714-5C68-0C07-B605-8C3DDD695C75}"/>
          </ac:spMkLst>
        </pc:spChg>
        <pc:spChg chg="add del mod">
          <ac:chgData name="Lanning, Michele L" userId="110980c0-cec5-4c8e-9152-2f1dbce42ee7" providerId="ADAL" clId="{B4C91F38-BF08-4364-98B1-025B27EA9F75}" dt="2024-01-08T17:20:30.117" v="1019" actId="478"/>
          <ac:spMkLst>
            <pc:docMk/>
            <pc:sldMk cId="4072755388" sldId="339"/>
            <ac:spMk id="13" creationId="{7AD1CC4A-4D39-DD4B-6492-F07980276A0E}"/>
          </ac:spMkLst>
        </pc:spChg>
        <pc:picChg chg="mod">
          <ac:chgData name="Lanning, Michele L" userId="110980c0-cec5-4c8e-9152-2f1dbce42ee7" providerId="ADAL" clId="{B4C91F38-BF08-4364-98B1-025B27EA9F75}" dt="2024-01-08T17:20:16.417" v="1014" actId="1076"/>
          <ac:picMkLst>
            <pc:docMk/>
            <pc:sldMk cId="4072755388" sldId="339"/>
            <ac:picMk id="3" creationId="{0125F607-B9C2-3B19-3B78-035344F6CDCD}"/>
          </ac:picMkLst>
        </pc:picChg>
      </pc:sldChg>
      <pc:sldChg chg="addSp delSp modSp add mod">
        <pc:chgData name="Lanning, Michele L" userId="110980c0-cec5-4c8e-9152-2f1dbce42ee7" providerId="ADAL" clId="{B4C91F38-BF08-4364-98B1-025B27EA9F75}" dt="2024-01-08T17:37:58.993" v="1197" actId="27636"/>
        <pc:sldMkLst>
          <pc:docMk/>
          <pc:sldMk cId="405279993" sldId="340"/>
        </pc:sldMkLst>
        <pc:spChg chg="add del mod">
          <ac:chgData name="Lanning, Michele L" userId="110980c0-cec5-4c8e-9152-2f1dbce42ee7" providerId="ADAL" clId="{B4C91F38-BF08-4364-98B1-025B27EA9F75}" dt="2024-01-08T17:37:55.908" v="1195" actId="478"/>
          <ac:spMkLst>
            <pc:docMk/>
            <pc:sldMk cId="405279993" sldId="340"/>
            <ac:spMk id="4" creationId="{64D29D00-9120-01D0-D2E8-D39E46A0A91A}"/>
          </ac:spMkLst>
        </pc:spChg>
        <pc:spChg chg="mod">
          <ac:chgData name="Lanning, Michele L" userId="110980c0-cec5-4c8e-9152-2f1dbce42ee7" providerId="ADAL" clId="{B4C91F38-BF08-4364-98B1-025B27EA9F75}" dt="2024-01-08T17:37:50.025" v="1193"/>
          <ac:spMkLst>
            <pc:docMk/>
            <pc:sldMk cId="405279993" sldId="340"/>
            <ac:spMk id="7" creationId="{D135E487-2970-43D0-A3E3-D12BBAD0C417}"/>
          </ac:spMkLst>
        </pc:spChg>
        <pc:spChg chg="del mod">
          <ac:chgData name="Lanning, Michele L" userId="110980c0-cec5-4c8e-9152-2f1dbce42ee7" providerId="ADAL" clId="{B4C91F38-BF08-4364-98B1-025B27EA9F75}" dt="2024-01-08T17:37:52.870" v="1194" actId="478"/>
          <ac:spMkLst>
            <pc:docMk/>
            <pc:sldMk cId="405279993" sldId="340"/>
            <ac:spMk id="9" creationId="{5461C753-A96B-40D7-A088-BFF9DE1083E1}"/>
          </ac:spMkLst>
        </pc:spChg>
        <pc:spChg chg="mod">
          <ac:chgData name="Lanning, Michele L" userId="110980c0-cec5-4c8e-9152-2f1dbce42ee7" providerId="ADAL" clId="{B4C91F38-BF08-4364-98B1-025B27EA9F75}" dt="2024-01-08T17:37:58.993" v="1197" actId="27636"/>
          <ac:spMkLst>
            <pc:docMk/>
            <pc:sldMk cId="405279993" sldId="340"/>
            <ac:spMk id="10" creationId="{1532E27E-ED1D-408F-BD5A-ED3A3E70D8E5}"/>
          </ac:spMkLst>
        </pc:spChg>
        <pc:picChg chg="add mod">
          <ac:chgData name="Lanning, Michele L" userId="110980c0-cec5-4c8e-9152-2f1dbce42ee7" providerId="ADAL" clId="{B4C91F38-BF08-4364-98B1-025B27EA9F75}" dt="2024-01-08T17:31:59.481" v="1119" actId="1076"/>
          <ac:picMkLst>
            <pc:docMk/>
            <pc:sldMk cId="405279993" sldId="340"/>
            <ac:picMk id="2" creationId="{6813A263-5ED7-DA05-BB0A-277A3E00C9FC}"/>
          </ac:picMkLst>
        </pc:picChg>
        <pc:picChg chg="del">
          <ac:chgData name="Lanning, Michele L" userId="110980c0-cec5-4c8e-9152-2f1dbce42ee7" providerId="ADAL" clId="{B4C91F38-BF08-4364-98B1-025B27EA9F75}" dt="2024-01-08T17:27:40.335" v="1104" actId="478"/>
          <ac:picMkLst>
            <pc:docMk/>
            <pc:sldMk cId="405279993" sldId="340"/>
            <ac:picMk id="12" creationId="{F6C1A8D5-503B-BF41-5519-61B6CA2CC17B}"/>
          </ac:picMkLst>
        </pc:picChg>
      </pc:sldChg>
      <pc:sldChg chg="addSp delSp modSp add mod">
        <pc:chgData name="Lanning, Michele L" userId="110980c0-cec5-4c8e-9152-2f1dbce42ee7" providerId="ADAL" clId="{B4C91F38-BF08-4364-98B1-025B27EA9F75}" dt="2024-01-08T17:55:42.043" v="1672" actId="1076"/>
        <pc:sldMkLst>
          <pc:docMk/>
          <pc:sldMk cId="591263090" sldId="341"/>
        </pc:sldMkLst>
        <pc:spChg chg="mod">
          <ac:chgData name="Lanning, Michele L" userId="110980c0-cec5-4c8e-9152-2f1dbce42ee7" providerId="ADAL" clId="{B4C91F38-BF08-4364-98B1-025B27EA9F75}" dt="2024-01-08T17:36:31.409" v="1170"/>
          <ac:spMkLst>
            <pc:docMk/>
            <pc:sldMk cId="591263090" sldId="341"/>
            <ac:spMk id="2" creationId="{3B1A1E40-0438-4690-9E5D-4F26927D2B90}"/>
          </ac:spMkLst>
        </pc:spChg>
        <pc:spChg chg="del">
          <ac:chgData name="Lanning, Michele L" userId="110980c0-cec5-4c8e-9152-2f1dbce42ee7" providerId="ADAL" clId="{B4C91F38-BF08-4364-98B1-025B27EA9F75}" dt="2024-01-08T17:34:00.216" v="1153" actId="478"/>
          <ac:spMkLst>
            <pc:docMk/>
            <pc:sldMk cId="591263090" sldId="341"/>
            <ac:spMk id="4" creationId="{D9252656-90F5-4BF7-8414-385C1851DD80}"/>
          </ac:spMkLst>
        </pc:spChg>
        <pc:spChg chg="add del mod">
          <ac:chgData name="Lanning, Michele L" userId="110980c0-cec5-4c8e-9152-2f1dbce42ee7" providerId="ADAL" clId="{B4C91F38-BF08-4364-98B1-025B27EA9F75}" dt="2024-01-08T17:34:05.076" v="1156" actId="478"/>
          <ac:spMkLst>
            <pc:docMk/>
            <pc:sldMk cId="591263090" sldId="341"/>
            <ac:spMk id="5" creationId="{81580036-DCB5-4F3A-4646-D098C3C2155B}"/>
          </ac:spMkLst>
        </pc:spChg>
        <pc:spChg chg="add del mod">
          <ac:chgData name="Lanning, Michele L" userId="110980c0-cec5-4c8e-9152-2f1dbce42ee7" providerId="ADAL" clId="{B4C91F38-BF08-4364-98B1-025B27EA9F75}" dt="2024-01-08T17:34:03.589" v="1155" actId="478"/>
          <ac:spMkLst>
            <pc:docMk/>
            <pc:sldMk cId="591263090" sldId="341"/>
            <ac:spMk id="7" creationId="{854B7CF4-0E7D-C193-1BE0-DD6427F4F670}"/>
          </ac:spMkLst>
        </pc:spChg>
        <pc:spChg chg="del mod">
          <ac:chgData name="Lanning, Michele L" userId="110980c0-cec5-4c8e-9152-2f1dbce42ee7" providerId="ADAL" clId="{B4C91F38-BF08-4364-98B1-025B27EA9F75}" dt="2024-01-08T17:36:35.152" v="1171" actId="478"/>
          <ac:spMkLst>
            <pc:docMk/>
            <pc:sldMk cId="591263090" sldId="341"/>
            <ac:spMk id="8" creationId="{E9E7E94F-5EEB-44C6-BB81-D906E95D2AB6}"/>
          </ac:spMkLst>
        </pc:spChg>
        <pc:spChg chg="mod">
          <ac:chgData name="Lanning, Michele L" userId="110980c0-cec5-4c8e-9152-2f1dbce42ee7" providerId="ADAL" clId="{B4C91F38-BF08-4364-98B1-025B27EA9F75}" dt="2024-01-08T17:55:36.503" v="1671" actId="14100"/>
          <ac:spMkLst>
            <pc:docMk/>
            <pc:sldMk cId="591263090" sldId="341"/>
            <ac:spMk id="10" creationId="{52AD6884-C384-44EA-B3CE-972E17BE97E3}"/>
          </ac:spMkLst>
        </pc:spChg>
        <pc:spChg chg="add del mod">
          <ac:chgData name="Lanning, Michele L" userId="110980c0-cec5-4c8e-9152-2f1dbce42ee7" providerId="ADAL" clId="{B4C91F38-BF08-4364-98B1-025B27EA9F75}" dt="2024-01-08T17:36:39.661" v="1173" actId="478"/>
          <ac:spMkLst>
            <pc:docMk/>
            <pc:sldMk cId="591263090" sldId="341"/>
            <ac:spMk id="11" creationId="{849A5FEB-F6C3-E3AE-AD43-CD884A4CD047}"/>
          </ac:spMkLst>
        </pc:spChg>
        <pc:spChg chg="del">
          <ac:chgData name="Lanning, Michele L" userId="110980c0-cec5-4c8e-9152-2f1dbce42ee7" providerId="ADAL" clId="{B4C91F38-BF08-4364-98B1-025B27EA9F75}" dt="2024-01-08T17:34:02.346" v="1154" actId="478"/>
          <ac:spMkLst>
            <pc:docMk/>
            <pc:sldMk cId="591263090" sldId="341"/>
            <ac:spMk id="15" creationId="{65C9AB09-B9E9-4D2B-BFDC-0CFB3FACA30E}"/>
          </ac:spMkLst>
        </pc:spChg>
        <pc:picChg chg="add mod">
          <ac:chgData name="Lanning, Michele L" userId="110980c0-cec5-4c8e-9152-2f1dbce42ee7" providerId="ADAL" clId="{B4C91F38-BF08-4364-98B1-025B27EA9F75}" dt="2024-01-08T17:55:42.043" v="1672" actId="1076"/>
          <ac:picMkLst>
            <pc:docMk/>
            <pc:sldMk cId="591263090" sldId="341"/>
            <ac:picMk id="12" creationId="{A47A99B3-7411-CC88-FC96-1A35AFF8B7DC}"/>
          </ac:picMkLst>
        </pc:picChg>
      </pc:sldChg>
      <pc:sldChg chg="new del">
        <pc:chgData name="Lanning, Michele L" userId="110980c0-cec5-4c8e-9152-2f1dbce42ee7" providerId="ADAL" clId="{B4C91F38-BF08-4364-98B1-025B27EA9F75}" dt="2024-01-08T17:33:44.814" v="1151" actId="680"/>
        <pc:sldMkLst>
          <pc:docMk/>
          <pc:sldMk cId="1079636912" sldId="341"/>
        </pc:sldMkLst>
      </pc:sldChg>
      <pc:sldChg chg="addSp delSp modSp add mod">
        <pc:chgData name="Lanning, Michele L" userId="110980c0-cec5-4c8e-9152-2f1dbce42ee7" providerId="ADAL" clId="{B4C91F38-BF08-4364-98B1-025B27EA9F75}" dt="2024-01-08T17:40:08.534" v="1263" actId="14100"/>
        <pc:sldMkLst>
          <pc:docMk/>
          <pc:sldMk cId="1740872955" sldId="342"/>
        </pc:sldMkLst>
        <pc:spChg chg="mod">
          <ac:chgData name="Lanning, Michele L" userId="110980c0-cec5-4c8e-9152-2f1dbce42ee7" providerId="ADAL" clId="{B4C91F38-BF08-4364-98B1-025B27EA9F75}" dt="2024-01-08T17:39:26.884" v="1235" actId="20577"/>
          <ac:spMkLst>
            <pc:docMk/>
            <pc:sldMk cId="1740872955" sldId="342"/>
            <ac:spMk id="7" creationId="{D135E487-2970-43D0-A3E3-D12BBAD0C417}"/>
          </ac:spMkLst>
        </pc:spChg>
        <pc:spChg chg="mod">
          <ac:chgData name="Lanning, Michele L" userId="110980c0-cec5-4c8e-9152-2f1dbce42ee7" providerId="ADAL" clId="{B4C91F38-BF08-4364-98B1-025B27EA9F75}" dt="2024-01-08T17:40:08.534" v="1263" actId="14100"/>
          <ac:spMkLst>
            <pc:docMk/>
            <pc:sldMk cId="1740872955" sldId="342"/>
            <ac:spMk id="8" creationId="{07512467-D912-4FC5-832C-389F174D1958}"/>
          </ac:spMkLst>
        </pc:spChg>
        <pc:picChg chg="del">
          <ac:chgData name="Lanning, Michele L" userId="110980c0-cec5-4c8e-9152-2f1dbce42ee7" providerId="ADAL" clId="{B4C91F38-BF08-4364-98B1-025B27EA9F75}" dt="2024-01-08T17:39:32.203" v="1236" actId="478"/>
          <ac:picMkLst>
            <pc:docMk/>
            <pc:sldMk cId="1740872955" sldId="342"/>
            <ac:picMk id="3" creationId="{0125F607-B9C2-3B19-3B78-035344F6CDCD}"/>
          </ac:picMkLst>
        </pc:picChg>
        <pc:picChg chg="add mod modCrop">
          <ac:chgData name="Lanning, Michele L" userId="110980c0-cec5-4c8e-9152-2f1dbce42ee7" providerId="ADAL" clId="{B4C91F38-BF08-4364-98B1-025B27EA9F75}" dt="2024-01-08T17:39:42.394" v="1241" actId="732"/>
          <ac:picMkLst>
            <pc:docMk/>
            <pc:sldMk cId="1740872955" sldId="342"/>
            <ac:picMk id="4" creationId="{D62FDC6F-8EC7-D74F-B30F-7DA11246D9D4}"/>
          </ac:picMkLst>
        </pc:picChg>
      </pc:sldChg>
      <pc:sldChg chg="addSp delSp modSp add del mod">
        <pc:chgData name="Lanning, Michele L" userId="110980c0-cec5-4c8e-9152-2f1dbce42ee7" providerId="ADAL" clId="{B4C91F38-BF08-4364-98B1-025B27EA9F75}" dt="2024-01-08T17:42:38.810" v="1311" actId="2696"/>
        <pc:sldMkLst>
          <pc:docMk/>
          <pc:sldMk cId="3992683199" sldId="343"/>
        </pc:sldMkLst>
        <pc:spChg chg="mod">
          <ac:chgData name="Lanning, Michele L" userId="110980c0-cec5-4c8e-9152-2f1dbce42ee7" providerId="ADAL" clId="{B4C91F38-BF08-4364-98B1-025B27EA9F75}" dt="2024-01-08T17:40:36.172" v="1282" actId="20577"/>
          <ac:spMkLst>
            <pc:docMk/>
            <pc:sldMk cId="3992683199" sldId="343"/>
            <ac:spMk id="7" creationId="{D135E487-2970-43D0-A3E3-D12BBAD0C417}"/>
          </ac:spMkLst>
        </pc:spChg>
        <pc:spChg chg="mod">
          <ac:chgData name="Lanning, Michele L" userId="110980c0-cec5-4c8e-9152-2f1dbce42ee7" providerId="ADAL" clId="{B4C91F38-BF08-4364-98B1-025B27EA9F75}" dt="2024-01-08T17:42:12.678" v="1309" actId="1076"/>
          <ac:spMkLst>
            <pc:docMk/>
            <pc:sldMk cId="3992683199" sldId="343"/>
            <ac:spMk id="10" creationId="{1532E27E-ED1D-408F-BD5A-ED3A3E70D8E5}"/>
          </ac:spMkLst>
        </pc:spChg>
        <pc:picChg chg="del">
          <ac:chgData name="Lanning, Michele L" userId="110980c0-cec5-4c8e-9152-2f1dbce42ee7" providerId="ADAL" clId="{B4C91F38-BF08-4364-98B1-025B27EA9F75}" dt="2024-01-08T17:40:41.574" v="1283" actId="478"/>
          <ac:picMkLst>
            <pc:docMk/>
            <pc:sldMk cId="3992683199" sldId="343"/>
            <ac:picMk id="2" creationId="{6813A263-5ED7-DA05-BB0A-277A3E00C9FC}"/>
          </ac:picMkLst>
        </pc:picChg>
        <pc:picChg chg="add mod modCrop">
          <ac:chgData name="Lanning, Michele L" userId="110980c0-cec5-4c8e-9152-2f1dbce42ee7" providerId="ADAL" clId="{B4C91F38-BF08-4364-98B1-025B27EA9F75}" dt="2024-01-08T17:40:58.670" v="1290" actId="1076"/>
          <ac:picMkLst>
            <pc:docMk/>
            <pc:sldMk cId="3992683199" sldId="343"/>
            <ac:picMk id="4" creationId="{F8682952-7F3D-8552-890D-76581EE78DC6}"/>
          </ac:picMkLst>
        </pc:picChg>
      </pc:sldChg>
      <pc:sldChg chg="addSp delSp modSp add mod">
        <pc:chgData name="Lanning, Michele L" userId="110980c0-cec5-4c8e-9152-2f1dbce42ee7" providerId="ADAL" clId="{B4C91F38-BF08-4364-98B1-025B27EA9F75}" dt="2024-01-08T17:43:34.823" v="1359" actId="20577"/>
        <pc:sldMkLst>
          <pc:docMk/>
          <pc:sldMk cId="1213276800" sldId="344"/>
        </pc:sldMkLst>
        <pc:spChg chg="mod">
          <ac:chgData name="Lanning, Michele L" userId="110980c0-cec5-4c8e-9152-2f1dbce42ee7" providerId="ADAL" clId="{B4C91F38-BF08-4364-98B1-025B27EA9F75}" dt="2024-01-08T17:43:22.549" v="1348" actId="20577"/>
          <ac:spMkLst>
            <pc:docMk/>
            <pc:sldMk cId="1213276800" sldId="344"/>
            <ac:spMk id="7" creationId="{D135E487-2970-43D0-A3E3-D12BBAD0C417}"/>
          </ac:spMkLst>
        </pc:spChg>
        <pc:spChg chg="mod">
          <ac:chgData name="Lanning, Michele L" userId="110980c0-cec5-4c8e-9152-2f1dbce42ee7" providerId="ADAL" clId="{B4C91F38-BF08-4364-98B1-025B27EA9F75}" dt="2024-01-08T17:43:34.823" v="1359" actId="20577"/>
          <ac:spMkLst>
            <pc:docMk/>
            <pc:sldMk cId="1213276800" sldId="344"/>
            <ac:spMk id="10" creationId="{1532E27E-ED1D-408F-BD5A-ED3A3E70D8E5}"/>
          </ac:spMkLst>
        </pc:spChg>
        <pc:picChg chg="add mod">
          <ac:chgData name="Lanning, Michele L" userId="110980c0-cec5-4c8e-9152-2f1dbce42ee7" providerId="ADAL" clId="{B4C91F38-BF08-4364-98B1-025B27EA9F75}" dt="2024-01-08T17:43:01.082" v="1319" actId="1076"/>
          <ac:picMkLst>
            <pc:docMk/>
            <pc:sldMk cId="1213276800" sldId="344"/>
            <ac:picMk id="3" creationId="{FBB3E243-E800-5B31-A1D5-4B3ACBB1AFD1}"/>
          </ac:picMkLst>
        </pc:picChg>
        <pc:picChg chg="del">
          <ac:chgData name="Lanning, Michele L" userId="110980c0-cec5-4c8e-9152-2f1dbce42ee7" providerId="ADAL" clId="{B4C91F38-BF08-4364-98B1-025B27EA9F75}" dt="2024-01-08T17:42:51.940" v="1313" actId="478"/>
          <ac:picMkLst>
            <pc:docMk/>
            <pc:sldMk cId="1213276800" sldId="344"/>
            <ac:picMk id="4" creationId="{F8682952-7F3D-8552-890D-76581EE78DC6}"/>
          </ac:picMkLst>
        </pc:picChg>
      </pc:sldChg>
      <pc:sldChg chg="modSp add mod ord">
        <pc:chgData name="Lanning, Michele L" userId="110980c0-cec5-4c8e-9152-2f1dbce42ee7" providerId="ADAL" clId="{B4C91F38-BF08-4364-98B1-025B27EA9F75}" dt="2024-01-08T17:54:17.311" v="1663" actId="20577"/>
        <pc:sldMkLst>
          <pc:docMk/>
          <pc:sldMk cId="1359153802" sldId="345"/>
        </pc:sldMkLst>
        <pc:spChg chg="mod">
          <ac:chgData name="Lanning, Michele L" userId="110980c0-cec5-4c8e-9152-2f1dbce42ee7" providerId="ADAL" clId="{B4C91F38-BF08-4364-98B1-025B27EA9F75}" dt="2024-01-08T17:54:17.311" v="1663" actId="20577"/>
          <ac:spMkLst>
            <pc:docMk/>
            <pc:sldMk cId="1359153802" sldId="345"/>
            <ac:spMk id="4" creationId="{993A3A13-731C-9E50-806D-7C72105F48A6}"/>
          </ac:spMkLst>
        </pc:spChg>
        <pc:spChg chg="mod">
          <ac:chgData name="Lanning, Michele L" userId="110980c0-cec5-4c8e-9152-2f1dbce42ee7" providerId="ADAL" clId="{B4C91F38-BF08-4364-98B1-025B27EA9F75}" dt="2024-01-08T17:47:14.081" v="1541" actId="20577"/>
          <ac:spMkLst>
            <pc:docMk/>
            <pc:sldMk cId="1359153802" sldId="345"/>
            <ac:spMk id="5" creationId="{F33AE801-73AE-B4C8-C79F-B6D3B924EEED}"/>
          </ac:spMkLst>
        </pc:spChg>
      </pc:sldChg>
      <pc:sldChg chg="new del">
        <pc:chgData name="Lanning, Michele L" userId="110980c0-cec5-4c8e-9152-2f1dbce42ee7" providerId="ADAL" clId="{B4C91F38-BF08-4364-98B1-025B27EA9F75}" dt="2024-01-08T18:00:48.347" v="1708" actId="2696"/>
        <pc:sldMkLst>
          <pc:docMk/>
          <pc:sldMk cId="1424053584" sldId="346"/>
        </pc:sldMkLst>
      </pc:sldChg>
      <pc:sldChg chg="addSp delSp modSp add mod">
        <pc:chgData name="Lanning, Michele L" userId="110980c0-cec5-4c8e-9152-2f1dbce42ee7" providerId="ADAL" clId="{B4C91F38-BF08-4364-98B1-025B27EA9F75}" dt="2024-01-08T18:04:24.842" v="1729" actId="20577"/>
        <pc:sldMkLst>
          <pc:docMk/>
          <pc:sldMk cId="2042872820" sldId="346"/>
        </pc:sldMkLst>
        <pc:spChg chg="mod">
          <ac:chgData name="Lanning, Michele L" userId="110980c0-cec5-4c8e-9152-2f1dbce42ee7" providerId="ADAL" clId="{B4C91F38-BF08-4364-98B1-025B27EA9F75}" dt="2024-01-08T18:04:24.842" v="1729" actId="20577"/>
          <ac:spMkLst>
            <pc:docMk/>
            <pc:sldMk cId="2042872820" sldId="346"/>
            <ac:spMk id="2" creationId="{C973BC29-5F8A-EC8B-FE71-607E6779DB0A}"/>
          </ac:spMkLst>
        </pc:spChg>
        <pc:spChg chg="mod">
          <ac:chgData name="Lanning, Michele L" userId="110980c0-cec5-4c8e-9152-2f1dbce42ee7" providerId="ADAL" clId="{B4C91F38-BF08-4364-98B1-025B27EA9F75}" dt="2024-01-08T18:02:26.577" v="1721"/>
          <ac:spMkLst>
            <pc:docMk/>
            <pc:sldMk cId="2042872820" sldId="346"/>
            <ac:spMk id="3" creationId="{E5E01E29-3705-4EBD-46A3-020263E55619}"/>
          </ac:spMkLst>
        </pc:spChg>
        <pc:picChg chg="del">
          <ac:chgData name="Lanning, Michele L" userId="110980c0-cec5-4c8e-9152-2f1dbce42ee7" providerId="ADAL" clId="{B4C91F38-BF08-4364-98B1-025B27EA9F75}" dt="2024-01-08T18:02:42.781" v="1722" actId="478"/>
          <ac:picMkLst>
            <pc:docMk/>
            <pc:sldMk cId="2042872820" sldId="346"/>
            <ac:picMk id="4" creationId="{E0B0688A-D4DC-1B75-F405-0489F5F0CF7A}"/>
          </ac:picMkLst>
        </pc:picChg>
        <pc:picChg chg="del">
          <ac:chgData name="Lanning, Michele L" userId="110980c0-cec5-4c8e-9152-2f1dbce42ee7" providerId="ADAL" clId="{B4C91F38-BF08-4364-98B1-025B27EA9F75}" dt="2024-01-08T18:02:43.781" v="1723" actId="478"/>
          <ac:picMkLst>
            <pc:docMk/>
            <pc:sldMk cId="2042872820" sldId="346"/>
            <ac:picMk id="5" creationId="{9935C747-5EDC-CAA2-35B2-6ED5DDD598BB}"/>
          </ac:picMkLst>
        </pc:picChg>
        <pc:picChg chg="add mod">
          <ac:chgData name="Lanning, Michele L" userId="110980c0-cec5-4c8e-9152-2f1dbce42ee7" providerId="ADAL" clId="{B4C91F38-BF08-4364-98B1-025B27EA9F75}" dt="2024-01-08T18:02:46.889" v="1725" actId="1076"/>
          <ac:picMkLst>
            <pc:docMk/>
            <pc:sldMk cId="2042872820" sldId="346"/>
            <ac:picMk id="6" creationId="{54EE433F-550B-41DB-4C1E-7A6CF18CB0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189C-8034-40FF-8C33-A9F707583DF8}"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9C29D-6B74-47BC-BF0A-5E516A4865DA}" type="slidenum">
              <a:rPr lang="en-US" smtClean="0"/>
              <a:t>‹#›</a:t>
            </a:fld>
            <a:endParaRPr lang="en-US"/>
          </a:p>
        </p:txBody>
      </p:sp>
    </p:spTree>
    <p:extLst>
      <p:ext uri="{BB962C8B-B14F-4D97-AF65-F5344CB8AC3E}">
        <p14:creationId xmlns:p14="http://schemas.microsoft.com/office/powerpoint/2010/main" val="728379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ebmd.com/back-pain/news/20061129/back-pain-eased-by-sitting-back"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ergo.human.cornell.edu/dea3250flipbook/dea3250notes/sitting.html" TargetMode="External"/><Relationship Id="rId5" Type="http://schemas.openxmlformats.org/officeDocument/2006/relationships/hyperlink" Target="https://ergonomictrends.com/best-lumbar-support-pillows-cushions-2017-reviews-buyers-guide/" TargetMode="External"/><Relationship Id="rId4" Type="http://schemas.openxmlformats.org/officeDocument/2006/relationships/hyperlink" Target="https://ergonomictrends.com/syncro-tilt-and-other-tilt-mechanisms-in-an-office-chai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9C29D-6B74-47BC-BF0A-5E516A4865DA}" type="slidenum">
              <a:rPr lang="en-US" smtClean="0"/>
              <a:t>1</a:t>
            </a:fld>
            <a:endParaRPr lang="en-US"/>
          </a:p>
        </p:txBody>
      </p:sp>
    </p:spTree>
    <p:extLst>
      <p:ext uri="{BB962C8B-B14F-4D97-AF65-F5344CB8AC3E}">
        <p14:creationId xmlns:p14="http://schemas.microsoft.com/office/powerpoint/2010/main" val="3713764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https://ergonomictrends.com/creating-perfect-ergonomic-workspace-ultimate-guide/</a:t>
            </a:r>
          </a:p>
        </p:txBody>
      </p:sp>
      <p:sp>
        <p:nvSpPr>
          <p:cNvPr id="4" name="Slide Number Placeholder 3"/>
          <p:cNvSpPr>
            <a:spLocks noGrp="1"/>
          </p:cNvSpPr>
          <p:nvPr>
            <p:ph type="sldNum" sz="quarter" idx="5"/>
          </p:nvPr>
        </p:nvSpPr>
        <p:spPr/>
        <p:txBody>
          <a:bodyPr/>
          <a:lstStyle/>
          <a:p>
            <a:fld id="{0A59C29D-6B74-47BC-BF0A-5E516A4865DA}" type="slidenum">
              <a:rPr lang="en-US" smtClean="0"/>
              <a:t>15</a:t>
            </a:fld>
            <a:endParaRPr lang="en-US"/>
          </a:p>
        </p:txBody>
      </p:sp>
    </p:spTree>
    <p:extLst>
      <p:ext uri="{BB962C8B-B14F-4D97-AF65-F5344CB8AC3E}">
        <p14:creationId xmlns:p14="http://schemas.microsoft.com/office/powerpoint/2010/main" val="238978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1B4753"/>
                </a:solidFill>
                <a:effectLst/>
                <a:latin typeface="Tw Cen MT" panose="020B0602020104020603" pitchFamily="34" charset="0"/>
              </a:rPr>
              <a:t>Adjust the height</a:t>
            </a:r>
          </a:p>
          <a:p>
            <a:pPr marL="0" marR="0">
              <a:spcBef>
                <a:spcPts val="0"/>
              </a:spcBef>
              <a:spcAft>
                <a:spcPts val="0"/>
              </a:spcAft>
            </a:pPr>
            <a:r>
              <a:rPr lang="en-US" sz="1800" dirty="0">
                <a:effectLst/>
                <a:latin typeface="Calibri" panose="020F0502020204030204" pitchFamily="34" charset="0"/>
              </a:rPr>
              <a:t> </a:t>
            </a:r>
          </a:p>
          <a:p>
            <a:pPr>
              <a:spcBef>
                <a:spcPts val="200"/>
              </a:spcBef>
              <a:spcAft>
                <a:spcPts val="400"/>
              </a:spcAft>
            </a:pPr>
            <a:r>
              <a:rPr lang="en-US" sz="1800" dirty="0">
                <a:solidFill>
                  <a:srgbClr val="000000"/>
                </a:solidFill>
                <a:effectLst/>
                <a:latin typeface="Tw Cen MT" panose="020B0602020104020603" pitchFamily="34" charset="0"/>
              </a:rPr>
              <a:t>Sit down and adjust the height of the chair so your feet are flat on the ground and your legs form a 90-degree angle.</a:t>
            </a:r>
          </a:p>
          <a:p>
            <a:pPr>
              <a:spcBef>
                <a:spcPts val="200"/>
              </a:spcBef>
              <a:spcAft>
                <a:spcPts val="400"/>
              </a:spcAft>
            </a:pPr>
            <a:r>
              <a:rPr lang="en-US" sz="1800" dirty="0">
                <a:solidFill>
                  <a:srgbClr val="000000"/>
                </a:solidFill>
                <a:effectLst/>
                <a:latin typeface="Tw Cen MT" panose="020B0602020104020603" pitchFamily="34" charset="0"/>
              </a:rPr>
              <a:t>Your knees should align with or rest slightly lower than your hips.</a:t>
            </a:r>
          </a:p>
          <a:p>
            <a:pPr>
              <a:spcBef>
                <a:spcPts val="200"/>
              </a:spcBef>
              <a:spcAft>
                <a:spcPts val="400"/>
              </a:spcAft>
            </a:pPr>
            <a:r>
              <a:rPr lang="en-US" sz="1800" dirty="0">
                <a:solidFill>
                  <a:srgbClr val="000000"/>
                </a:solidFill>
                <a:effectLst/>
                <a:latin typeface="Tw Cen MT" panose="020B0602020104020603" pitchFamily="34" charset="0"/>
              </a:rPr>
              <a:t> </a:t>
            </a:r>
          </a:p>
          <a:p>
            <a:pPr>
              <a:spcBef>
                <a:spcPts val="200"/>
              </a:spcBef>
              <a:spcAft>
                <a:spcPts val="400"/>
              </a:spcAft>
            </a:pPr>
            <a:r>
              <a:rPr lang="en-US" sz="1800" u="sng" dirty="0">
                <a:solidFill>
                  <a:srgbClr val="7CA42D"/>
                </a:solidFill>
                <a:effectLst/>
                <a:latin typeface="Tw Cen MT" panose="020B0602020104020603" pitchFamily="34" charset="0"/>
              </a:rPr>
              <a:t>Quick Tips: </a:t>
            </a:r>
            <a:endParaRPr lang="en-US" sz="1800" dirty="0">
              <a:solidFill>
                <a:srgbClr val="7CA42D"/>
              </a:solidFill>
              <a:effectLst/>
              <a:latin typeface="Tw Cen MT" panose="020B0602020104020603" pitchFamily="34" charset="0"/>
            </a:endParaRPr>
          </a:p>
          <a:p>
            <a:pPr>
              <a:spcBef>
                <a:spcPts val="200"/>
              </a:spcBef>
              <a:spcAft>
                <a:spcPts val="400"/>
              </a:spcAft>
            </a:pPr>
            <a:r>
              <a:rPr lang="en-US" sz="1800" dirty="0">
                <a:solidFill>
                  <a:srgbClr val="000000"/>
                </a:solidFill>
                <a:effectLst/>
                <a:latin typeface="Tw Cen MT" panose="020B0602020104020603" pitchFamily="34" charset="0"/>
              </a:rPr>
              <a:t>if you start to notice increased pressure near your bottom, raise the slightly.</a:t>
            </a:r>
          </a:p>
          <a:p>
            <a:pPr>
              <a:spcBef>
                <a:spcPts val="200"/>
              </a:spcBef>
              <a:spcAft>
                <a:spcPts val="400"/>
              </a:spcAft>
            </a:pPr>
            <a:r>
              <a:rPr lang="en-US" sz="1800" dirty="0">
                <a:solidFill>
                  <a:srgbClr val="000000"/>
                </a:solidFill>
                <a:effectLst/>
                <a:latin typeface="Tw Cen MT" panose="020B0602020104020603" pitchFamily="34" charset="0"/>
              </a:rPr>
              <a:t>If you feel pressure at the front of your legs, lower the chair slightly.</a:t>
            </a:r>
          </a:p>
          <a:p>
            <a:pPr>
              <a:spcBef>
                <a:spcPts val="200"/>
              </a:spcBef>
              <a:spcAft>
                <a:spcPts val="400"/>
              </a:spcAft>
            </a:pPr>
            <a:r>
              <a:rPr lang="en-US" sz="1800" dirty="0">
                <a:solidFill>
                  <a:srgbClr val="000000"/>
                </a:solidFill>
                <a:effectLst/>
                <a:latin typeface="Tw Cen MT" panose="020B0602020104020603" pitchFamily="34" charset="0"/>
              </a:rPr>
              <a:t> </a:t>
            </a:r>
          </a:p>
          <a:p>
            <a:pPr marL="0" marR="0">
              <a:spcBef>
                <a:spcPts val="0"/>
              </a:spcBef>
              <a:spcAft>
                <a:spcPts val="0"/>
              </a:spcAft>
            </a:pPr>
            <a:r>
              <a:rPr lang="en-US" sz="1800" dirty="0">
                <a:solidFill>
                  <a:srgbClr val="1B4753"/>
                </a:solidFill>
                <a:effectLst/>
                <a:latin typeface="Tw Cen MT" panose="020B0602020104020603" pitchFamily="34" charset="0"/>
              </a:rPr>
              <a:t>Adjust the seat depth</a:t>
            </a:r>
          </a:p>
          <a:p>
            <a:pPr>
              <a:spcBef>
                <a:spcPts val="200"/>
              </a:spcBef>
              <a:spcAft>
                <a:spcPts val="400"/>
              </a:spcAft>
            </a:pPr>
            <a:r>
              <a:rPr lang="en-US" sz="1800" dirty="0">
                <a:solidFill>
                  <a:srgbClr val="000000"/>
                </a:solidFill>
                <a:effectLst/>
                <a:latin typeface="Tw Cen MT" panose="020B0602020104020603" pitchFamily="34" charset="0"/>
              </a:rPr>
              <a:t> </a:t>
            </a:r>
          </a:p>
          <a:p>
            <a:pPr>
              <a:spcBef>
                <a:spcPts val="200"/>
              </a:spcBef>
              <a:spcAft>
                <a:spcPts val="400"/>
              </a:spcAft>
            </a:pPr>
            <a:r>
              <a:rPr lang="en-US" sz="1800" dirty="0">
                <a:solidFill>
                  <a:srgbClr val="000000"/>
                </a:solidFill>
                <a:effectLst/>
                <a:latin typeface="Tw Cen MT" panose="020B0602020104020603" pitchFamily="34" charset="0"/>
              </a:rPr>
              <a:t>If you chair allows, you can adjust the depth of the seat- where you sit in relation to the backrest of the chair.</a:t>
            </a:r>
          </a:p>
          <a:p>
            <a:pPr>
              <a:spcBef>
                <a:spcPts val="200"/>
              </a:spcBef>
              <a:spcAft>
                <a:spcPts val="400"/>
              </a:spcAft>
            </a:pPr>
            <a:r>
              <a:rPr lang="en-US" sz="1800" dirty="0">
                <a:solidFill>
                  <a:srgbClr val="000000"/>
                </a:solidFill>
                <a:effectLst/>
                <a:latin typeface="Tw Cen MT" panose="020B0602020104020603" pitchFamily="34" charset="0"/>
              </a:rPr>
              <a:t>Sit on the chair and keep your feet flat on the floor, then check that the clearance between the seat and your calves fits a clenched fist.</a:t>
            </a:r>
          </a:p>
          <a:p>
            <a:pPr>
              <a:spcBef>
                <a:spcPts val="200"/>
              </a:spcBef>
              <a:spcAft>
                <a:spcPts val="400"/>
              </a:spcAft>
            </a:pPr>
            <a:r>
              <a:rPr lang="en-US" sz="1800" u="sng" dirty="0">
                <a:solidFill>
                  <a:srgbClr val="7CA42D"/>
                </a:solidFill>
                <a:effectLst/>
                <a:latin typeface="Tw Cen MT" panose="020B0602020104020603" pitchFamily="34" charset="0"/>
              </a:rPr>
              <a:t>Quick Tips: </a:t>
            </a:r>
            <a:endParaRPr lang="en-US" sz="1800" dirty="0">
              <a:solidFill>
                <a:srgbClr val="7CA42D"/>
              </a:solidFill>
              <a:effectLst/>
              <a:latin typeface="Tw Cen MT" panose="020B0602020104020603" pitchFamily="34" charset="0"/>
            </a:endParaRPr>
          </a:p>
          <a:p>
            <a:pPr>
              <a:spcBef>
                <a:spcPts val="200"/>
              </a:spcBef>
              <a:spcAft>
                <a:spcPts val="400"/>
              </a:spcAft>
            </a:pPr>
            <a:r>
              <a:rPr lang="en-US" sz="1800" dirty="0">
                <a:solidFill>
                  <a:srgbClr val="000000"/>
                </a:solidFill>
                <a:effectLst/>
                <a:latin typeface="Tw Cen MT" panose="020B0602020104020603" pitchFamily="34" charset="0"/>
              </a:rPr>
              <a:t>If the front of the seat is digging into the back of your knees, slide the seat back slightly.</a:t>
            </a:r>
          </a:p>
          <a:p>
            <a:pPr>
              <a:spcBef>
                <a:spcPts val="200"/>
              </a:spcBef>
              <a:spcAft>
                <a:spcPts val="400"/>
              </a:spcAft>
            </a:pPr>
            <a:r>
              <a:rPr lang="en-US" sz="1800" dirty="0">
                <a:solidFill>
                  <a:srgbClr val="000000"/>
                </a:solidFill>
                <a:effectLst/>
                <a:latin typeface="Tw Cen MT" panose="020B0602020104020603" pitchFamily="34" charset="0"/>
              </a:rPr>
              <a:t>If you have too much room and your knees are sticking out, slide the seat forward slightly.</a:t>
            </a:r>
          </a:p>
          <a:p>
            <a:endParaRPr lang="en-US" dirty="0"/>
          </a:p>
        </p:txBody>
      </p:sp>
      <p:sp>
        <p:nvSpPr>
          <p:cNvPr id="4" name="Slide Number Placeholder 3"/>
          <p:cNvSpPr>
            <a:spLocks noGrp="1"/>
          </p:cNvSpPr>
          <p:nvPr>
            <p:ph type="sldNum" sz="quarter" idx="5"/>
          </p:nvPr>
        </p:nvSpPr>
        <p:spPr/>
        <p:txBody>
          <a:bodyPr/>
          <a:lstStyle/>
          <a:p>
            <a:fld id="{0A59C29D-6B74-47BC-BF0A-5E516A4865DA}" type="slidenum">
              <a:rPr lang="en-US" smtClean="0"/>
              <a:t>16</a:t>
            </a:fld>
            <a:endParaRPr lang="en-US"/>
          </a:p>
        </p:txBody>
      </p:sp>
    </p:spTree>
    <p:extLst>
      <p:ext uri="{BB962C8B-B14F-4D97-AF65-F5344CB8AC3E}">
        <p14:creationId xmlns:p14="http://schemas.microsoft.com/office/powerpoint/2010/main" val="1719489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https://www.nytimes.com/wirecutter/blog/how-to-adjust-office-chair/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lumMod val="50000"/>
                  </a:schemeClr>
                </a:solidFill>
              </a:rPr>
              <a:t>Adjust the arm rests</a:t>
            </a:r>
          </a:p>
          <a:p>
            <a:endParaRPr lang="en-US" dirty="0"/>
          </a:p>
          <a:p>
            <a:endParaRPr lang="en-US" dirty="0"/>
          </a:p>
          <a:p>
            <a:r>
              <a:rPr lang="en-US" sz="1800" b="0" i="0" dirty="0">
                <a:solidFill>
                  <a:srgbClr val="222222"/>
                </a:solidFill>
                <a:effectLst/>
              </a:rPr>
              <a:t>Adjust the height of the armrests so they’re at elbow height with your shoulders relaxed, and your arms are at a 90-degree angle.</a:t>
            </a:r>
          </a:p>
          <a:p>
            <a:r>
              <a:rPr lang="en-US" sz="1800" b="0" i="0" dirty="0">
                <a:solidFill>
                  <a:srgbClr val="222222"/>
                </a:solidFill>
                <a:effectLst/>
              </a:rPr>
              <a:t>If the arms slide in or out move them so they support whatever work you’re doing. </a:t>
            </a:r>
          </a:p>
          <a:p>
            <a:r>
              <a:rPr lang="en-US" sz="1400" b="0" i="0" dirty="0">
                <a:solidFill>
                  <a:srgbClr val="222222"/>
                </a:solidFill>
                <a:effectLst/>
              </a:rPr>
              <a:t>For example, slide them in when you’re typing out a long email on a keyboard, then slide one out when you’re working more with the mouse</a:t>
            </a:r>
          </a:p>
          <a:p>
            <a:r>
              <a:rPr lang="en-US" sz="1400" b="0" i="0" dirty="0">
                <a:solidFill>
                  <a:srgbClr val="222222"/>
                </a:solidFill>
                <a:effectLst/>
              </a:rPr>
              <a:t>It’s good to get in the habit of adjusting your armrests as you change tasks as well.</a:t>
            </a:r>
            <a:endParaRPr lang="en-US" sz="1400"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6">
                    <a:lumMod val="50000"/>
                  </a:schemeClr>
                </a:solidFill>
              </a:rPr>
              <a:t>Adjust the recline and tilt tension</a:t>
            </a:r>
          </a:p>
          <a:p>
            <a:endParaRPr lang="en-US" dirty="0"/>
          </a:p>
          <a:p>
            <a:r>
              <a:rPr lang="en-US" sz="1200" b="0" i="0" dirty="0">
                <a:solidFill>
                  <a:srgbClr val="222222"/>
                </a:solidFill>
                <a:effectLst/>
              </a:rPr>
              <a:t>Adjust the tension so you can lean back in the chair comfortably without using a lot of force, and make sure the chair doesn’t spring upright too strongly when you lean forward.</a:t>
            </a:r>
          </a:p>
          <a:p>
            <a:r>
              <a:rPr lang="en-US" sz="1200" b="0" i="0" dirty="0">
                <a:solidFill>
                  <a:srgbClr val="222222"/>
                </a:solidFill>
                <a:effectLst/>
              </a:rPr>
              <a:t>If you can’t lean back without forcibly pushing, loosen the tension. If you find yourself using your core to pull yourself out of the chair when it’s tilted back, tighten the tension.</a:t>
            </a:r>
            <a:endParaRPr lang="en-US" sz="1200" i="1" dirty="0"/>
          </a:p>
          <a:p>
            <a:endParaRPr lang="en-US" dirty="0"/>
          </a:p>
        </p:txBody>
      </p:sp>
      <p:sp>
        <p:nvSpPr>
          <p:cNvPr id="4" name="Slide Number Placeholder 3"/>
          <p:cNvSpPr>
            <a:spLocks noGrp="1"/>
          </p:cNvSpPr>
          <p:nvPr>
            <p:ph type="sldNum" sz="quarter" idx="5"/>
          </p:nvPr>
        </p:nvSpPr>
        <p:spPr/>
        <p:txBody>
          <a:bodyPr/>
          <a:lstStyle/>
          <a:p>
            <a:fld id="{0A59C29D-6B74-47BC-BF0A-5E516A4865DA}" type="slidenum">
              <a:rPr lang="en-US" smtClean="0"/>
              <a:t>18</a:t>
            </a:fld>
            <a:endParaRPr lang="en-US"/>
          </a:p>
        </p:txBody>
      </p:sp>
    </p:spTree>
    <p:extLst>
      <p:ext uri="{BB962C8B-B14F-4D97-AF65-F5344CB8AC3E}">
        <p14:creationId xmlns:p14="http://schemas.microsoft.com/office/powerpoint/2010/main" val="2939775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Lora" pitchFamily="2" charset="0"/>
              </a:rPr>
              <a:t>The first zone is where you can easily reach just by moving your forearms horizontally, with your elbows remaining comfortably near your sides. This area is normally dedicated to your keyboard and mouse. Nothing else should be in this zone unless you use it as much as your mouse and keyboard.</a:t>
            </a:r>
          </a:p>
          <a:p>
            <a:pPr algn="l"/>
            <a:r>
              <a:rPr lang="en-US" b="0" i="0">
                <a:solidFill>
                  <a:srgbClr val="000000"/>
                </a:solidFill>
                <a:effectLst/>
                <a:latin typeface="Lora" pitchFamily="2" charset="0"/>
              </a:rPr>
              <a:t>The next zone is reachable by extending your arms but without leaning or bending at the waist. This is a good area for things you use frequently such as reference books, notebooks or </a:t>
            </a:r>
            <a:r>
              <a:rPr lang="en-US" b="0" i="0" err="1">
                <a:solidFill>
                  <a:srgbClr val="000000"/>
                </a:solidFill>
                <a:effectLst/>
                <a:latin typeface="Lora" pitchFamily="2" charset="0"/>
              </a:rPr>
              <a:t>stationar</a:t>
            </a:r>
            <a:r>
              <a:rPr lang="en-US" b="0" i="0">
                <a:solidFill>
                  <a:srgbClr val="000000"/>
                </a:solidFill>
                <a:effectLst/>
                <a:latin typeface="Lora" pitchFamily="2" charset="0"/>
              </a:rPr>
              <a:t>  you refer to often.</a:t>
            </a:r>
          </a:p>
          <a:p>
            <a:pPr algn="l"/>
            <a:r>
              <a:rPr lang="en-US" b="0" i="0">
                <a:solidFill>
                  <a:srgbClr val="000000"/>
                </a:solidFill>
                <a:effectLst/>
                <a:latin typeface="Lora" pitchFamily="2" charset="0"/>
              </a:rPr>
              <a:t>The third zone is reachable by extending the arms and bending or leaning at the waist. Although you can reach this zone without standing up, it’s not comfortable to do so frequently. This is a good area for things that you use just occasionally.</a:t>
            </a:r>
          </a:p>
          <a:p>
            <a:pPr algn="l"/>
            <a:r>
              <a:rPr lang="en-US" b="0" i="0">
                <a:solidFill>
                  <a:srgbClr val="000000"/>
                </a:solidFill>
                <a:effectLst/>
                <a:latin typeface="Lora" pitchFamily="2" charset="0"/>
              </a:rPr>
              <a:t>If your work area extends beyond this zone (for example, vertical shelving above your desk) it should be used for storage only.</a:t>
            </a:r>
          </a:p>
          <a:p>
            <a:endParaRPr lang="en-US"/>
          </a:p>
        </p:txBody>
      </p:sp>
      <p:sp>
        <p:nvSpPr>
          <p:cNvPr id="4" name="Slide Number Placeholder 3"/>
          <p:cNvSpPr>
            <a:spLocks noGrp="1"/>
          </p:cNvSpPr>
          <p:nvPr>
            <p:ph type="sldNum" sz="quarter" idx="5"/>
          </p:nvPr>
        </p:nvSpPr>
        <p:spPr/>
        <p:txBody>
          <a:bodyPr/>
          <a:lstStyle/>
          <a:p>
            <a:fld id="{0A59C29D-6B74-47BC-BF0A-5E516A4865DA}" type="slidenum">
              <a:rPr lang="en-US" smtClean="0"/>
              <a:t>20</a:t>
            </a:fld>
            <a:endParaRPr lang="en-US"/>
          </a:p>
        </p:txBody>
      </p:sp>
    </p:spTree>
    <p:extLst>
      <p:ext uri="{BB962C8B-B14F-4D97-AF65-F5344CB8AC3E}">
        <p14:creationId xmlns:p14="http://schemas.microsoft.com/office/powerpoint/2010/main" val="3659328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https://www.ncbi.nlm.nih.gov/pmc/articles/PMC7345456/</a:t>
            </a:r>
          </a:p>
        </p:txBody>
      </p:sp>
      <p:sp>
        <p:nvSpPr>
          <p:cNvPr id="4" name="Slide Number Placeholder 3"/>
          <p:cNvSpPr>
            <a:spLocks noGrp="1"/>
          </p:cNvSpPr>
          <p:nvPr>
            <p:ph type="sldNum" sz="quarter" idx="5"/>
          </p:nvPr>
        </p:nvSpPr>
        <p:spPr/>
        <p:txBody>
          <a:bodyPr/>
          <a:lstStyle/>
          <a:p>
            <a:fld id="{0A59C29D-6B74-47BC-BF0A-5E516A4865DA}" type="slidenum">
              <a:rPr lang="en-US" smtClean="0"/>
              <a:t>26</a:t>
            </a:fld>
            <a:endParaRPr lang="en-US"/>
          </a:p>
        </p:txBody>
      </p:sp>
    </p:spTree>
    <p:extLst>
      <p:ext uri="{BB962C8B-B14F-4D97-AF65-F5344CB8AC3E}">
        <p14:creationId xmlns:p14="http://schemas.microsoft.com/office/powerpoint/2010/main" val="1248929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https://ors.od.nih.gov/sr/dohs/HealthAndWellness/Ergonomics/Pages/exercises.aspx#Warming</a:t>
            </a:r>
          </a:p>
        </p:txBody>
      </p:sp>
      <p:sp>
        <p:nvSpPr>
          <p:cNvPr id="4" name="Slide Number Placeholder 3"/>
          <p:cNvSpPr>
            <a:spLocks noGrp="1"/>
          </p:cNvSpPr>
          <p:nvPr>
            <p:ph type="sldNum" sz="quarter" idx="5"/>
          </p:nvPr>
        </p:nvSpPr>
        <p:spPr/>
        <p:txBody>
          <a:bodyPr/>
          <a:lstStyle/>
          <a:p>
            <a:fld id="{0A59C29D-6B74-47BC-BF0A-5E516A4865DA}" type="slidenum">
              <a:rPr lang="en-US" smtClean="0"/>
              <a:t>29</a:t>
            </a:fld>
            <a:endParaRPr lang="en-US"/>
          </a:p>
        </p:txBody>
      </p:sp>
    </p:spTree>
    <p:extLst>
      <p:ext uri="{BB962C8B-B14F-4D97-AF65-F5344CB8AC3E}">
        <p14:creationId xmlns:p14="http://schemas.microsoft.com/office/powerpoint/2010/main" val="470561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https://ors.od.nih.gov/sr/dohs/HealthAndWellness/Ergonomics/Pages/exercises.aspx#Warming</a:t>
            </a:r>
          </a:p>
        </p:txBody>
      </p:sp>
      <p:sp>
        <p:nvSpPr>
          <p:cNvPr id="4" name="Slide Number Placeholder 3"/>
          <p:cNvSpPr>
            <a:spLocks noGrp="1"/>
          </p:cNvSpPr>
          <p:nvPr>
            <p:ph type="sldNum" sz="quarter" idx="5"/>
          </p:nvPr>
        </p:nvSpPr>
        <p:spPr/>
        <p:txBody>
          <a:bodyPr/>
          <a:lstStyle/>
          <a:p>
            <a:fld id="{0A59C29D-6B74-47BC-BF0A-5E516A4865DA}" type="slidenum">
              <a:rPr lang="en-US" smtClean="0"/>
              <a:t>30</a:t>
            </a:fld>
            <a:endParaRPr lang="en-US"/>
          </a:p>
        </p:txBody>
      </p:sp>
    </p:spTree>
    <p:extLst>
      <p:ext uri="{BB962C8B-B14F-4D97-AF65-F5344CB8AC3E}">
        <p14:creationId xmlns:p14="http://schemas.microsoft.com/office/powerpoint/2010/main" val="1948823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https://www.healthline.com/health/deskercise#head-and-shoulders</a:t>
            </a:r>
          </a:p>
          <a:p>
            <a:r>
              <a:rPr lang="en-US"/>
              <a:t>https://www.nhs.uk/live-well/exercise/sitting-exercises/</a:t>
            </a:r>
          </a:p>
        </p:txBody>
      </p:sp>
      <p:sp>
        <p:nvSpPr>
          <p:cNvPr id="4" name="Slide Number Placeholder 3"/>
          <p:cNvSpPr>
            <a:spLocks noGrp="1"/>
          </p:cNvSpPr>
          <p:nvPr>
            <p:ph type="sldNum" sz="quarter" idx="5"/>
          </p:nvPr>
        </p:nvSpPr>
        <p:spPr/>
        <p:txBody>
          <a:bodyPr/>
          <a:lstStyle/>
          <a:p>
            <a:fld id="{0A59C29D-6B74-47BC-BF0A-5E516A4865DA}" type="slidenum">
              <a:rPr lang="en-US" smtClean="0"/>
              <a:t>31</a:t>
            </a:fld>
            <a:endParaRPr lang="en-US"/>
          </a:p>
        </p:txBody>
      </p:sp>
    </p:spTree>
    <p:extLst>
      <p:ext uri="{BB962C8B-B14F-4D97-AF65-F5344CB8AC3E}">
        <p14:creationId xmlns:p14="http://schemas.microsoft.com/office/powerpoint/2010/main" val="3457812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https://www.healthline.com/health/deskercise#head-and-shoulders</a:t>
            </a:r>
          </a:p>
          <a:p>
            <a:r>
              <a:rPr lang="en-US"/>
              <a:t>https://www.nhs.uk/live-well/exercise/sitting-exercises/</a:t>
            </a:r>
          </a:p>
        </p:txBody>
      </p:sp>
      <p:sp>
        <p:nvSpPr>
          <p:cNvPr id="4" name="Slide Number Placeholder 3"/>
          <p:cNvSpPr>
            <a:spLocks noGrp="1"/>
          </p:cNvSpPr>
          <p:nvPr>
            <p:ph type="sldNum" sz="quarter" idx="5"/>
          </p:nvPr>
        </p:nvSpPr>
        <p:spPr/>
        <p:txBody>
          <a:bodyPr/>
          <a:lstStyle/>
          <a:p>
            <a:fld id="{0A59C29D-6B74-47BC-BF0A-5E516A4865DA}" type="slidenum">
              <a:rPr lang="en-US" smtClean="0"/>
              <a:t>32</a:t>
            </a:fld>
            <a:endParaRPr lang="en-US"/>
          </a:p>
        </p:txBody>
      </p:sp>
    </p:spTree>
    <p:extLst>
      <p:ext uri="{BB962C8B-B14F-4D97-AF65-F5344CB8AC3E}">
        <p14:creationId xmlns:p14="http://schemas.microsoft.com/office/powerpoint/2010/main" val="290365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https://www.healthline.com/health/deskercise#arms</a:t>
            </a:r>
          </a:p>
          <a:p>
            <a:r>
              <a:rPr lang="en-US"/>
              <a:t>https://www.google.com/</a:t>
            </a:r>
            <a:r>
              <a:rPr lang="en-US" err="1"/>
              <a:t>imgres?imgurl</a:t>
            </a:r>
            <a:r>
              <a:rPr lang="en-US"/>
              <a:t>=https%3A%2F%2Fi.ytimg.com%2Fvi%2F3g95hw1QMmY%2Fmaxresdefault.jpg&amp;imgrefurl=https%3A%2F%2Fgmb.io%2Fshoulder-mobility%2F&amp;tbnid=wHlJ7erLFyF1fM&amp;vet=12ahUKEwjXvffjxsP0AhUOWq0KHRrpBfEQMygHegUIARDDAg..i&amp;docid=Y-03gZrwwUIO3M&amp;w=1280&amp;h=720&amp;q=exercise%20that%20can%20be%20done%20at%20your%20desk%20for%20shoulder%20mobility&amp;ved=2ahUKEwjXvffjxsP0AhUOWq0KHRrpBfEQMygHegUIARDDAgAt desk: https://youtu.be/eRafOyVq2H8</a:t>
            </a:r>
          </a:p>
          <a:p>
            <a:r>
              <a:rPr lang="en-US"/>
              <a:t>At home: https://youtu.be/HNbQHHV8co0?t=8</a:t>
            </a:r>
          </a:p>
        </p:txBody>
      </p:sp>
      <p:sp>
        <p:nvSpPr>
          <p:cNvPr id="4" name="Slide Number Placeholder 3"/>
          <p:cNvSpPr>
            <a:spLocks noGrp="1"/>
          </p:cNvSpPr>
          <p:nvPr>
            <p:ph type="sldNum" sz="quarter" idx="5"/>
          </p:nvPr>
        </p:nvSpPr>
        <p:spPr/>
        <p:txBody>
          <a:bodyPr/>
          <a:lstStyle/>
          <a:p>
            <a:fld id="{0A59C29D-6B74-47BC-BF0A-5E516A4865DA}" type="slidenum">
              <a:rPr lang="en-US" smtClean="0"/>
              <a:t>33</a:t>
            </a:fld>
            <a:endParaRPr lang="en-US"/>
          </a:p>
        </p:txBody>
      </p:sp>
    </p:spTree>
    <p:extLst>
      <p:ext uri="{BB962C8B-B14F-4D97-AF65-F5344CB8AC3E}">
        <p14:creationId xmlns:p14="http://schemas.microsoft.com/office/powerpoint/2010/main" val="2189355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59C29D-6B74-47BC-BF0A-5E516A4865DA}" type="slidenum">
              <a:rPr lang="en-US" smtClean="0"/>
              <a:t>2</a:t>
            </a:fld>
            <a:endParaRPr lang="en-US"/>
          </a:p>
        </p:txBody>
      </p:sp>
    </p:spTree>
    <p:extLst>
      <p:ext uri="{BB962C8B-B14F-4D97-AF65-F5344CB8AC3E}">
        <p14:creationId xmlns:p14="http://schemas.microsoft.com/office/powerpoint/2010/main" val="3333882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https://www.healthline.com/health/deskercise#arms</a:t>
            </a:r>
          </a:p>
          <a:p>
            <a:r>
              <a:rPr lang="en-US" dirty="0"/>
              <a:t>https://www.google.com/</a:t>
            </a:r>
            <a:r>
              <a:rPr lang="en-US" dirty="0" err="1"/>
              <a:t>imgres?imgurl</a:t>
            </a:r>
            <a:r>
              <a:rPr lang="en-US" dirty="0"/>
              <a:t>=https%3A%2F%2Fi.ytimg.com%2Fvi%2F3g95hw1QMmY%2Fmaxresdefault.jpg&amp;imgrefurl=https%3A%2F%2Fgmb.io%2Fshoulder-mobility%2F&amp;tbnid=wHlJ7erLFyF1fM&amp;vet=12ahUKEwjXvffjxsP0AhUOWq0KHRrpBfEQMygHegUIARDDAg..i&amp;docid=Y-03gZrwwUIO3M&amp;w=1280&amp;h=720&amp;q=exercise%20that%20can%20be%20done%20at%20your%20desk%20for%20shoulder%20mobility&amp;ved=2ahUKEwjXvffjxsP0AhUOWq0KHRrpBfEQMygHegUIARDDAgAt desk: https://youtu.be/eRafOyVq2H8</a:t>
            </a:r>
          </a:p>
          <a:p>
            <a:r>
              <a:rPr lang="en-US" dirty="0"/>
              <a:t>At home: https://youtu.be/HNbQHHV8co0?t=8</a:t>
            </a:r>
          </a:p>
        </p:txBody>
      </p:sp>
      <p:sp>
        <p:nvSpPr>
          <p:cNvPr id="4" name="Slide Number Placeholder 3"/>
          <p:cNvSpPr>
            <a:spLocks noGrp="1"/>
          </p:cNvSpPr>
          <p:nvPr>
            <p:ph type="sldNum" sz="quarter" idx="5"/>
          </p:nvPr>
        </p:nvSpPr>
        <p:spPr/>
        <p:txBody>
          <a:bodyPr/>
          <a:lstStyle/>
          <a:p>
            <a:fld id="{0A59C29D-6B74-47BC-BF0A-5E516A4865DA}" type="slidenum">
              <a:rPr lang="en-US" smtClean="0"/>
              <a:t>34</a:t>
            </a:fld>
            <a:endParaRPr lang="en-US"/>
          </a:p>
        </p:txBody>
      </p:sp>
    </p:spTree>
    <p:extLst>
      <p:ext uri="{BB962C8B-B14F-4D97-AF65-F5344CB8AC3E}">
        <p14:creationId xmlns:p14="http://schemas.microsoft.com/office/powerpoint/2010/main" val="160094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https://www.healthline.com/health/deskercise#arms</a:t>
            </a:r>
          </a:p>
          <a:p>
            <a:r>
              <a:rPr lang="en-US"/>
              <a:t>https://www.google.com/</a:t>
            </a:r>
            <a:r>
              <a:rPr lang="en-US" err="1"/>
              <a:t>imgres?imgurl</a:t>
            </a:r>
            <a:r>
              <a:rPr lang="en-US"/>
              <a:t>=https%3A%2F%2Fi.ytimg.com%2Fvi%2F3g95hw1QMmY%2Fmaxresdefault.jpg&amp;imgrefurl=https%3A%2F%2Fgmb.io%2Fshoulder-mobility%2F&amp;tbnid=wHlJ7erLFyF1fM&amp;vet=12ahUKEwjXvffjxsP0AhUOWq0KHRrpBfEQMygHegUIARDDAg..i&amp;docid=Y-03gZrwwUIO3M&amp;w=1280&amp;h=720&amp;q=exercise%20that%20can%20be%20done%20at%20your%20desk%20for%20shoulder%20mobility&amp;ved=2ahUKEwjXvffjxsP0AhUOWq0KHRrpBfEQMygHegUIARDDAgAt desk: https://youtu.be/eRafOyVq2H8</a:t>
            </a:r>
          </a:p>
          <a:p>
            <a:r>
              <a:rPr lang="en-US"/>
              <a:t>At home: https://youtu.be/HNbQHHV8co0?t=8</a:t>
            </a:r>
          </a:p>
        </p:txBody>
      </p:sp>
      <p:sp>
        <p:nvSpPr>
          <p:cNvPr id="4" name="Slide Number Placeholder 3"/>
          <p:cNvSpPr>
            <a:spLocks noGrp="1"/>
          </p:cNvSpPr>
          <p:nvPr>
            <p:ph type="sldNum" sz="quarter" idx="5"/>
          </p:nvPr>
        </p:nvSpPr>
        <p:spPr/>
        <p:txBody>
          <a:bodyPr/>
          <a:lstStyle/>
          <a:p>
            <a:fld id="{0A59C29D-6B74-47BC-BF0A-5E516A4865DA}" type="slidenum">
              <a:rPr lang="en-US" smtClean="0"/>
              <a:t>35</a:t>
            </a:fld>
            <a:endParaRPr lang="en-US"/>
          </a:p>
        </p:txBody>
      </p:sp>
    </p:spTree>
    <p:extLst>
      <p:ext uri="{BB962C8B-B14F-4D97-AF65-F5344CB8AC3E}">
        <p14:creationId xmlns:p14="http://schemas.microsoft.com/office/powerpoint/2010/main" val="3558998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https://www.healthline.com/health/deskercise#arms</a:t>
            </a:r>
          </a:p>
          <a:p>
            <a:r>
              <a:rPr lang="en-US"/>
              <a:t>https://www.google.com/</a:t>
            </a:r>
            <a:r>
              <a:rPr lang="en-US" err="1"/>
              <a:t>imgres?imgurl</a:t>
            </a:r>
            <a:r>
              <a:rPr lang="en-US"/>
              <a:t>=https%3A%2F%2Fi.ytimg.com%2Fvi%2F3g95hw1QMmY%2Fmaxresdefault.jpg&amp;imgrefurl=https%3A%2F%2Fgmb.io%2Fshoulder-mobility%2F&amp;tbnid=wHlJ7erLFyF1fM&amp;vet=12ahUKEwjXvffjxsP0AhUOWq0KHRrpBfEQMygHegUIARDDAg..i&amp;docid=Y-03gZrwwUIO3M&amp;w=1280&amp;h=720&amp;q=exercise%20that%20can%20be%20done%20at%20your%20desk%20for%20shoulder%20mobility&amp;ved=2ahUKEwjXvffjxsP0AhUOWq0KHRrpBfEQMygHegUIARDDAgAt desk: https://youtu.be/eRafOyVq2H8</a:t>
            </a:r>
          </a:p>
          <a:p>
            <a:r>
              <a:rPr lang="en-US"/>
              <a:t>At home: https://youtu.be/HNbQHHV8co0?t=8</a:t>
            </a:r>
          </a:p>
        </p:txBody>
      </p:sp>
      <p:sp>
        <p:nvSpPr>
          <p:cNvPr id="4" name="Slide Number Placeholder 3"/>
          <p:cNvSpPr>
            <a:spLocks noGrp="1"/>
          </p:cNvSpPr>
          <p:nvPr>
            <p:ph type="sldNum" sz="quarter" idx="5"/>
          </p:nvPr>
        </p:nvSpPr>
        <p:spPr/>
        <p:txBody>
          <a:bodyPr/>
          <a:lstStyle/>
          <a:p>
            <a:fld id="{0A59C29D-6B74-47BC-BF0A-5E516A4865DA}" type="slidenum">
              <a:rPr lang="en-US" smtClean="0"/>
              <a:t>36</a:t>
            </a:fld>
            <a:endParaRPr lang="en-US"/>
          </a:p>
        </p:txBody>
      </p:sp>
    </p:spTree>
    <p:extLst>
      <p:ext uri="{BB962C8B-B14F-4D97-AF65-F5344CB8AC3E}">
        <p14:creationId xmlns:p14="http://schemas.microsoft.com/office/powerpoint/2010/main" val="4288930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https://www.healthline.com/health/deskercise#arms</a:t>
            </a:r>
          </a:p>
          <a:p>
            <a:r>
              <a:rPr lang="en-US"/>
              <a:t>https://www.google.com/</a:t>
            </a:r>
            <a:r>
              <a:rPr lang="en-US" err="1"/>
              <a:t>imgres?imgurl</a:t>
            </a:r>
            <a:r>
              <a:rPr lang="en-US"/>
              <a:t>=https%3A%2F%2Fi.ytimg.com%2Fvi%2F3g95hw1QMmY%2Fmaxresdefault.jpg&amp;imgrefurl=https%3A%2F%2Fgmb.io%2Fshoulder-mobility%2F&amp;tbnid=wHlJ7erLFyF1fM&amp;vet=12ahUKEwjXvffjxsP0AhUOWq0KHRrpBfEQMygHegUIARDDAg..i&amp;docid=Y-03gZrwwUIO3M&amp;w=1280&amp;h=720&amp;q=exercise%20that%20can%20be%20done%20at%20your%20desk%20for%20shoulder%20mobility&amp;ved=2ahUKEwjXvffjxsP0AhUOWq0KHRrpBfEQMygHegUIARDDAgAt desk: https://youtu.be/eRafOyVq2H8</a:t>
            </a:r>
          </a:p>
          <a:p>
            <a:r>
              <a:rPr lang="en-US"/>
              <a:t>At home: https://youtu.be/HNbQHHV8co0?t=8</a:t>
            </a:r>
          </a:p>
        </p:txBody>
      </p:sp>
      <p:sp>
        <p:nvSpPr>
          <p:cNvPr id="4" name="Slide Number Placeholder 3"/>
          <p:cNvSpPr>
            <a:spLocks noGrp="1"/>
          </p:cNvSpPr>
          <p:nvPr>
            <p:ph type="sldNum" sz="quarter" idx="5"/>
          </p:nvPr>
        </p:nvSpPr>
        <p:spPr/>
        <p:txBody>
          <a:bodyPr/>
          <a:lstStyle/>
          <a:p>
            <a:fld id="{0A59C29D-6B74-47BC-BF0A-5E516A4865DA}" type="slidenum">
              <a:rPr lang="en-US" smtClean="0"/>
              <a:t>37</a:t>
            </a:fld>
            <a:endParaRPr lang="en-US"/>
          </a:p>
        </p:txBody>
      </p:sp>
    </p:spTree>
    <p:extLst>
      <p:ext uri="{BB962C8B-B14F-4D97-AF65-F5344CB8AC3E}">
        <p14:creationId xmlns:p14="http://schemas.microsoft.com/office/powerpoint/2010/main" val="800053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https://www.healthline.com/health/deskercise#arms</a:t>
            </a:r>
          </a:p>
          <a:p>
            <a:r>
              <a:rPr lang="en-US"/>
              <a:t>https://www.google.com/</a:t>
            </a:r>
            <a:r>
              <a:rPr lang="en-US" err="1"/>
              <a:t>imgres?imgurl</a:t>
            </a:r>
            <a:r>
              <a:rPr lang="en-US"/>
              <a:t>=https%3A%2F%2Fi.ytimg.com%2Fvi%2F3g95hw1QMmY%2Fmaxresdefault.jpg&amp;imgrefurl=https%3A%2F%2Fgmb.io%2Fshoulder-mobility%2F&amp;tbnid=wHlJ7erLFyF1fM&amp;vet=12ahUKEwjXvffjxsP0AhUOWq0KHRrpBfEQMygHegUIARDDAg..i&amp;docid=Y-03gZrwwUIO3M&amp;w=1280&amp;h=720&amp;q=exercise%20that%20can%20be%20done%20at%20your%20desk%20for%20shoulder%20mobility&amp;ved=2ahUKEwjXvffjxsP0AhUOWq0KHRrpBfEQMygHegUIARDDAgAt desk: https://youtu.be/eRafOyVq2H8</a:t>
            </a:r>
          </a:p>
          <a:p>
            <a:r>
              <a:rPr lang="en-US"/>
              <a:t>At home: https://youtu.be/HNbQHHV8co0?t=8</a:t>
            </a:r>
          </a:p>
        </p:txBody>
      </p:sp>
      <p:sp>
        <p:nvSpPr>
          <p:cNvPr id="4" name="Slide Number Placeholder 3"/>
          <p:cNvSpPr>
            <a:spLocks noGrp="1"/>
          </p:cNvSpPr>
          <p:nvPr>
            <p:ph type="sldNum" sz="quarter" idx="5"/>
          </p:nvPr>
        </p:nvSpPr>
        <p:spPr/>
        <p:txBody>
          <a:bodyPr/>
          <a:lstStyle/>
          <a:p>
            <a:fld id="{0A59C29D-6B74-47BC-BF0A-5E516A4865DA}" type="slidenum">
              <a:rPr lang="en-US" smtClean="0"/>
              <a:t>38</a:t>
            </a:fld>
            <a:endParaRPr lang="en-US"/>
          </a:p>
        </p:txBody>
      </p:sp>
    </p:spTree>
    <p:extLst>
      <p:ext uri="{BB962C8B-B14F-4D97-AF65-F5344CB8AC3E}">
        <p14:creationId xmlns:p14="http://schemas.microsoft.com/office/powerpoint/2010/main" val="831478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LinkedIn: https://www.linkedin.com/in/michele-parsley-lanning-d-o-6ab030a5/</a:t>
            </a:r>
          </a:p>
          <a:p>
            <a:endParaRPr lang="en-US" dirty="0"/>
          </a:p>
        </p:txBody>
      </p:sp>
      <p:sp>
        <p:nvSpPr>
          <p:cNvPr id="4" name="Slide Number Placeholder 3"/>
          <p:cNvSpPr>
            <a:spLocks noGrp="1"/>
          </p:cNvSpPr>
          <p:nvPr>
            <p:ph type="sldNum" sz="quarter" idx="5"/>
          </p:nvPr>
        </p:nvSpPr>
        <p:spPr/>
        <p:txBody>
          <a:bodyPr/>
          <a:lstStyle/>
          <a:p>
            <a:fld id="{0A59C29D-6B74-47BC-BF0A-5E516A4865DA}" type="slidenum">
              <a:rPr lang="en-US" smtClean="0"/>
              <a:t>46</a:t>
            </a:fld>
            <a:endParaRPr lang="en-US"/>
          </a:p>
        </p:txBody>
      </p:sp>
    </p:spTree>
    <p:extLst>
      <p:ext uri="{BB962C8B-B14F-4D97-AF65-F5344CB8AC3E}">
        <p14:creationId xmlns:p14="http://schemas.microsoft.com/office/powerpoint/2010/main" val="1285513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a:solidFill>
                  <a:srgbClr val="FFFFFF"/>
                </a:solidFill>
              </a:rPr>
              <a:t>According to OSHA (Occupational Safety and Health Administration) , work-related musculoskeletal disorders, which include repetitive stress injuries (RSI), cost employers well over 600,000 lost workdays a year and account for $1 of every $3 spent for workers’ compensation.</a:t>
            </a:r>
          </a:p>
          <a:p>
            <a:pPr lvl="1"/>
            <a:r>
              <a:rPr lang="en-US" sz="1200">
                <a:solidFill>
                  <a:srgbClr val="FFFFFF"/>
                </a:solidFill>
              </a:rPr>
              <a:t>Employers pay up to $20 billion in worker compensation costs for these injuries, and associated disorder run as high as $50 billion/year.</a:t>
            </a:r>
          </a:p>
          <a:p>
            <a:endParaRPr lang="en-US"/>
          </a:p>
        </p:txBody>
      </p:sp>
      <p:sp>
        <p:nvSpPr>
          <p:cNvPr id="4" name="Slide Number Placeholder 3"/>
          <p:cNvSpPr>
            <a:spLocks noGrp="1"/>
          </p:cNvSpPr>
          <p:nvPr>
            <p:ph type="sldNum" sz="quarter" idx="5"/>
          </p:nvPr>
        </p:nvSpPr>
        <p:spPr/>
        <p:txBody>
          <a:bodyPr/>
          <a:lstStyle/>
          <a:p>
            <a:fld id="{0A59C29D-6B74-47BC-BF0A-5E516A4865DA}" type="slidenum">
              <a:rPr lang="en-US" smtClean="0"/>
              <a:t>4</a:t>
            </a:fld>
            <a:endParaRPr lang="en-US"/>
          </a:p>
        </p:txBody>
      </p:sp>
    </p:spTree>
    <p:extLst>
      <p:ext uri="{BB962C8B-B14F-4D97-AF65-F5344CB8AC3E}">
        <p14:creationId xmlns:p14="http://schemas.microsoft.com/office/powerpoint/2010/main" val="45149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Primary prevention</a:t>
            </a:r>
          </a:p>
          <a:p>
            <a:pPr lvl="1"/>
            <a:r>
              <a:rPr lang="en-US"/>
              <a:t>Aims to prevent disease or injury before it occurs.</a:t>
            </a:r>
          </a:p>
          <a:p>
            <a:pPr lvl="1"/>
            <a:r>
              <a:rPr lang="en-US"/>
              <a:t>Done by identifying and preventing exposures to hazards that lead to disease or injury, altering unhealthily/unsafe behaviors.</a:t>
            </a:r>
          </a:p>
          <a:p>
            <a:pPr marL="128016" lvl="1" indent="0">
              <a:buNone/>
            </a:pPr>
            <a:r>
              <a:rPr lang="en-US" b="1"/>
              <a:t>Example: </a:t>
            </a:r>
          </a:p>
          <a:p>
            <a:pPr marL="128016" lvl="1" indent="0">
              <a:buNone/>
            </a:pPr>
            <a:r>
              <a:rPr lang="en-US"/>
              <a:t>Education about healthy and safe habits </a:t>
            </a:r>
          </a:p>
          <a:p>
            <a:r>
              <a:rPr lang="en-US"/>
              <a:t>Secondary prevention</a:t>
            </a:r>
          </a:p>
          <a:p>
            <a:pPr lvl="1"/>
            <a:r>
              <a:rPr lang="en-US">
                <a:solidFill>
                  <a:srgbClr val="333333"/>
                </a:solidFill>
              </a:rPr>
              <a:t>A</a:t>
            </a:r>
            <a:r>
              <a:rPr lang="en-US" b="0" i="0">
                <a:solidFill>
                  <a:srgbClr val="333333"/>
                </a:solidFill>
                <a:effectLst/>
              </a:rPr>
              <a:t>ims to reduce the impact of a disease or injury that has already occurred</a:t>
            </a:r>
          </a:p>
          <a:p>
            <a:pPr lvl="1"/>
            <a:r>
              <a:rPr lang="en-US" b="0" i="0">
                <a:solidFill>
                  <a:srgbClr val="333333"/>
                </a:solidFill>
                <a:effectLst/>
              </a:rPr>
              <a:t>This is done by detecting and treating disease or injury as soon as possible to halt or slow its progress, encouraging personal strategies to prevent reinjury or recurrence, and implementing programs to return people to their original health and function to prevent long-term problems.</a:t>
            </a:r>
            <a:endParaRPr lang="en-US"/>
          </a:p>
          <a:p>
            <a:r>
              <a:rPr lang="en-US"/>
              <a:t>Tertiary prevention</a:t>
            </a:r>
          </a:p>
          <a:p>
            <a:pPr lvl="1"/>
            <a:r>
              <a:rPr lang="en-US"/>
              <a:t>Aims to soften the impact of an ongoing illness or injury that has lasting effects.</a:t>
            </a:r>
          </a:p>
          <a:p>
            <a:pPr lvl="1"/>
            <a:r>
              <a:rPr lang="en-US" b="0" i="0">
                <a:solidFill>
                  <a:srgbClr val="333333"/>
                </a:solidFill>
                <a:effectLst/>
              </a:rPr>
              <a:t>This is done by helping people manage long-term, often-complex health problems and injuries (e.g. chronic diseases, permanent impairments) in order to improve as much as possible their ability to function, their quality of life and their life expectancy.</a:t>
            </a:r>
            <a:endParaRPr lang="en-US"/>
          </a:p>
          <a:p>
            <a:endParaRPr lang="en-US"/>
          </a:p>
        </p:txBody>
      </p:sp>
      <p:sp>
        <p:nvSpPr>
          <p:cNvPr id="4" name="Slide Number Placeholder 3"/>
          <p:cNvSpPr>
            <a:spLocks noGrp="1"/>
          </p:cNvSpPr>
          <p:nvPr>
            <p:ph type="sldNum" sz="quarter" idx="5"/>
          </p:nvPr>
        </p:nvSpPr>
        <p:spPr/>
        <p:txBody>
          <a:bodyPr/>
          <a:lstStyle/>
          <a:p>
            <a:fld id="{0A59C29D-6B74-47BC-BF0A-5E516A4865DA}" type="slidenum">
              <a:rPr lang="en-US" smtClean="0"/>
              <a:t>5</a:t>
            </a:fld>
            <a:endParaRPr lang="en-US"/>
          </a:p>
        </p:txBody>
      </p:sp>
    </p:spTree>
    <p:extLst>
      <p:ext uri="{BB962C8B-B14F-4D97-AF65-F5344CB8AC3E}">
        <p14:creationId xmlns:p14="http://schemas.microsoft.com/office/powerpoint/2010/main" val="3980689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https://youtu.be/TP0X8wITwmI?t=35</a:t>
            </a:r>
          </a:p>
        </p:txBody>
      </p:sp>
      <p:sp>
        <p:nvSpPr>
          <p:cNvPr id="4" name="Slide Number Placeholder 3"/>
          <p:cNvSpPr>
            <a:spLocks noGrp="1"/>
          </p:cNvSpPr>
          <p:nvPr>
            <p:ph type="sldNum" sz="quarter" idx="5"/>
          </p:nvPr>
        </p:nvSpPr>
        <p:spPr/>
        <p:txBody>
          <a:bodyPr/>
          <a:lstStyle/>
          <a:p>
            <a:fld id="{0A59C29D-6B74-47BC-BF0A-5E516A4865DA}" type="slidenum">
              <a:rPr lang="en-US" smtClean="0"/>
              <a:t>8</a:t>
            </a:fld>
            <a:endParaRPr lang="en-US"/>
          </a:p>
        </p:txBody>
      </p:sp>
    </p:spTree>
    <p:extLst>
      <p:ext uri="{BB962C8B-B14F-4D97-AF65-F5344CB8AC3E}">
        <p14:creationId xmlns:p14="http://schemas.microsoft.com/office/powerpoint/2010/main" val="3914861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Most Common Work-related injuries: Repetitive Stress Injuries (RSI)</a:t>
            </a:r>
          </a:p>
          <a:p>
            <a:pPr lvl="2"/>
            <a:r>
              <a:rPr lang="en-US"/>
              <a:t>Basic information about each injury and preventative measures.</a:t>
            </a:r>
          </a:p>
          <a:p>
            <a:pPr lvl="1"/>
            <a:r>
              <a:rPr lang="en-US"/>
              <a:t>Basics Steps for preventing computer related injuries.</a:t>
            </a:r>
          </a:p>
          <a:p>
            <a:pPr lvl="1"/>
            <a:r>
              <a:rPr lang="en-US"/>
              <a:t>When to seek additional help.</a:t>
            </a:r>
          </a:p>
          <a:p>
            <a:endParaRPr lang="en-US"/>
          </a:p>
        </p:txBody>
      </p:sp>
      <p:sp>
        <p:nvSpPr>
          <p:cNvPr id="4" name="Slide Number Placeholder 3"/>
          <p:cNvSpPr>
            <a:spLocks noGrp="1"/>
          </p:cNvSpPr>
          <p:nvPr>
            <p:ph type="sldNum" sz="quarter" idx="5"/>
          </p:nvPr>
        </p:nvSpPr>
        <p:spPr/>
        <p:txBody>
          <a:bodyPr/>
          <a:lstStyle/>
          <a:p>
            <a:fld id="{0A59C29D-6B74-47BC-BF0A-5E516A4865DA}" type="slidenum">
              <a:rPr lang="en-US" smtClean="0"/>
              <a:t>9</a:t>
            </a:fld>
            <a:endParaRPr lang="en-US"/>
          </a:p>
        </p:txBody>
      </p:sp>
    </p:spTree>
    <p:extLst>
      <p:ext uri="{BB962C8B-B14F-4D97-AF65-F5344CB8AC3E}">
        <p14:creationId xmlns:p14="http://schemas.microsoft.com/office/powerpoint/2010/main" val="3554508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solidFill>
                  <a:srgbClr val="FFFFFF"/>
                </a:solidFill>
              </a:rPr>
              <a:t>It assures the correct alignment of the bones and facilitates proper distribution of tension in muscles and ligaments.</a:t>
            </a:r>
          </a:p>
          <a:p>
            <a:pPr lvl="1"/>
            <a:r>
              <a:rPr lang="en-US" sz="1200" dirty="0">
                <a:solidFill>
                  <a:srgbClr val="FFFFFF"/>
                </a:solidFill>
              </a:rPr>
              <a:t>Reduces stress by keeping body parts in their right position.</a:t>
            </a:r>
          </a:p>
          <a:p>
            <a:endParaRPr lang="en-US" dirty="0"/>
          </a:p>
        </p:txBody>
      </p:sp>
      <p:sp>
        <p:nvSpPr>
          <p:cNvPr id="4" name="Slide Number Placeholder 3"/>
          <p:cNvSpPr>
            <a:spLocks noGrp="1"/>
          </p:cNvSpPr>
          <p:nvPr>
            <p:ph type="sldNum" sz="quarter" idx="5"/>
          </p:nvPr>
        </p:nvSpPr>
        <p:spPr/>
        <p:txBody>
          <a:bodyPr/>
          <a:lstStyle/>
          <a:p>
            <a:fld id="{0A59C29D-6B74-47BC-BF0A-5E516A4865DA}" type="slidenum">
              <a:rPr lang="en-US" smtClean="0"/>
              <a:t>11</a:t>
            </a:fld>
            <a:endParaRPr lang="en-US"/>
          </a:p>
        </p:txBody>
      </p:sp>
    </p:spTree>
    <p:extLst>
      <p:ext uri="{BB962C8B-B14F-4D97-AF65-F5344CB8AC3E}">
        <p14:creationId xmlns:p14="http://schemas.microsoft.com/office/powerpoint/2010/main" val="106408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4F4F4F"/>
              </a:solidFill>
              <a:effectLst/>
              <a:latin typeface="Whitney-Medium"/>
            </a:endParaRPr>
          </a:p>
          <a:p>
            <a:r>
              <a:rPr lang="en-US" b="0" i="0">
                <a:solidFill>
                  <a:srgbClr val="4F4F4F"/>
                </a:solidFill>
                <a:effectLst/>
                <a:latin typeface="Whitney-Medium"/>
              </a:rPr>
              <a:t>https://www.cmd-ltd.com/advice-centre/ergonomics/workers-guide-to-office-ergonomics/</a:t>
            </a:r>
          </a:p>
          <a:p>
            <a:r>
              <a:rPr lang="en-US" b="0" i="0">
                <a:solidFill>
                  <a:srgbClr val="4F4F4F"/>
                </a:solidFill>
                <a:effectLst/>
                <a:latin typeface="Whitney-Medium"/>
              </a:rPr>
              <a:t>Proper workstation setup and work practices can eliminate discomfort and even prevent it from occurring in the first place! Simple adjustments to office equipment can work wonders, making work more comfortable and more productive.</a:t>
            </a:r>
            <a:endParaRPr lang="en-US"/>
          </a:p>
        </p:txBody>
      </p:sp>
      <p:sp>
        <p:nvSpPr>
          <p:cNvPr id="4" name="Slide Number Placeholder 3"/>
          <p:cNvSpPr>
            <a:spLocks noGrp="1"/>
          </p:cNvSpPr>
          <p:nvPr>
            <p:ph type="sldNum" sz="quarter" idx="5"/>
          </p:nvPr>
        </p:nvSpPr>
        <p:spPr/>
        <p:txBody>
          <a:bodyPr/>
          <a:lstStyle/>
          <a:p>
            <a:fld id="{0A59C29D-6B74-47BC-BF0A-5E516A4865DA}" type="slidenum">
              <a:rPr lang="en-US" smtClean="0"/>
              <a:t>12</a:t>
            </a:fld>
            <a:endParaRPr lang="en-US"/>
          </a:p>
        </p:txBody>
      </p:sp>
    </p:spTree>
    <p:extLst>
      <p:ext uri="{BB962C8B-B14F-4D97-AF65-F5344CB8AC3E}">
        <p14:creationId xmlns:p14="http://schemas.microsoft.com/office/powerpoint/2010/main" val="1981050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Lora" pitchFamily="2" charset="0"/>
              </a:rPr>
              <a:t>Here are the most important factors to consider:</a:t>
            </a:r>
          </a:p>
          <a:p>
            <a:pPr algn="l">
              <a:buFont typeface="Arial" panose="020B0604020202020204" pitchFamily="34" charset="0"/>
              <a:buChar char="•"/>
            </a:pPr>
            <a:r>
              <a:rPr lang="en-US" b="1" i="0" dirty="0">
                <a:solidFill>
                  <a:srgbClr val="000000"/>
                </a:solidFill>
                <a:effectLst/>
                <a:latin typeface="Lora" pitchFamily="2" charset="0"/>
              </a:rPr>
              <a:t>Height</a:t>
            </a:r>
            <a:r>
              <a:rPr lang="en-US" b="0" i="0" dirty="0">
                <a:solidFill>
                  <a:srgbClr val="000000"/>
                </a:solidFill>
                <a:effectLst/>
                <a:latin typeface="Lora" pitchFamily="2" charset="0"/>
              </a:rPr>
              <a:t> – You should be able to sit with your feet flat on the floor and your thighs roughly parallel to the floor. If you need a taller chair in order to reach a too-tall desk, use a foot rest to get the right leg angle.</a:t>
            </a:r>
          </a:p>
          <a:p>
            <a:pPr algn="l">
              <a:buFont typeface="Arial" panose="020B0604020202020204" pitchFamily="34" charset="0"/>
              <a:buChar char="•"/>
            </a:pPr>
            <a:r>
              <a:rPr lang="en-US" b="1" i="0" dirty="0">
                <a:solidFill>
                  <a:srgbClr val="000000"/>
                </a:solidFill>
                <a:effectLst/>
                <a:latin typeface="Lora" pitchFamily="2" charset="0"/>
              </a:rPr>
              <a:t>Backrest Recline and Tilt</a:t>
            </a:r>
            <a:r>
              <a:rPr lang="en-US" b="0" i="0" dirty="0">
                <a:solidFill>
                  <a:srgbClr val="000000"/>
                </a:solidFill>
                <a:effectLst/>
                <a:latin typeface="Lora" pitchFamily="2" charset="0"/>
              </a:rPr>
              <a:t> – To reduce stress in your spine, an office chair that reclines and tilts with tension control are absolutely critical. Research has shown that </a:t>
            </a:r>
            <a:r>
              <a:rPr lang="en-US" b="0" i="0" u="none" strike="noStrike" dirty="0">
                <a:solidFill>
                  <a:srgbClr val="13A93A"/>
                </a:solidFill>
                <a:effectLst/>
                <a:latin typeface="Lora" pitchFamily="2" charset="0"/>
                <a:hlinkClick r:id="rId3"/>
              </a:rPr>
              <a:t>a reclined seat</a:t>
            </a:r>
            <a:r>
              <a:rPr lang="en-US" b="0" i="0" dirty="0">
                <a:solidFill>
                  <a:srgbClr val="000000"/>
                </a:solidFill>
                <a:effectLst/>
                <a:latin typeface="Lora" pitchFamily="2" charset="0"/>
              </a:rPr>
              <a:t> significantly reduces the pressure on your back, and is particularity beneficial for people with back pain. Look for chairs that can recline at least 135 degrees back with </a:t>
            </a:r>
            <a:r>
              <a:rPr lang="en-US" b="0" i="0" u="none" strike="noStrike" dirty="0">
                <a:solidFill>
                  <a:srgbClr val="13A93A"/>
                </a:solidFill>
                <a:effectLst/>
                <a:latin typeface="Lora" pitchFamily="2" charset="0"/>
                <a:hlinkClick r:id="rId4"/>
              </a:rPr>
              <a:t>synchronous tilt</a:t>
            </a:r>
            <a:r>
              <a:rPr lang="en-US" b="0" i="0" dirty="0">
                <a:solidFill>
                  <a:srgbClr val="000000"/>
                </a:solidFill>
                <a:effectLst/>
                <a:latin typeface="Lora" pitchFamily="2" charset="0"/>
              </a:rPr>
              <a:t>.</a:t>
            </a:r>
          </a:p>
          <a:p>
            <a:pPr algn="l">
              <a:buFont typeface="Arial" panose="020B0604020202020204" pitchFamily="34" charset="0"/>
              <a:buChar char="•"/>
            </a:pPr>
            <a:r>
              <a:rPr lang="en-US" b="1" i="0" dirty="0">
                <a:solidFill>
                  <a:srgbClr val="000000"/>
                </a:solidFill>
                <a:effectLst/>
                <a:latin typeface="Lora" pitchFamily="2" charset="0"/>
              </a:rPr>
              <a:t>Lumbar support</a:t>
            </a:r>
            <a:r>
              <a:rPr lang="en-US" b="0" i="0" dirty="0">
                <a:solidFill>
                  <a:srgbClr val="000000"/>
                </a:solidFill>
                <a:effectLst/>
                <a:latin typeface="Lora" pitchFamily="2" charset="0"/>
              </a:rPr>
              <a:t> – the shape of the backrest should have a natural curve to support your lower back. Think Birkenstocks for your back. Consider using a </a:t>
            </a:r>
            <a:r>
              <a:rPr lang="en-US" b="0" i="0" u="none" strike="noStrike" dirty="0">
                <a:solidFill>
                  <a:srgbClr val="13A93A"/>
                </a:solidFill>
                <a:effectLst/>
                <a:latin typeface="Lora" pitchFamily="2" charset="0"/>
                <a:hlinkClick r:id="rId5"/>
              </a:rPr>
              <a:t>lumbar support pillow</a:t>
            </a:r>
            <a:r>
              <a:rPr lang="en-US" b="0" i="0" dirty="0">
                <a:solidFill>
                  <a:srgbClr val="000000"/>
                </a:solidFill>
                <a:effectLst/>
                <a:latin typeface="Lora" pitchFamily="2" charset="0"/>
              </a:rPr>
              <a:t> if your chair lacks proper lumbar support.</a:t>
            </a:r>
          </a:p>
          <a:p>
            <a:pPr algn="l">
              <a:buFont typeface="Arial" panose="020B0604020202020204" pitchFamily="34" charset="0"/>
              <a:buChar char="•"/>
            </a:pPr>
            <a:r>
              <a:rPr lang="en-US" b="1" i="0" dirty="0">
                <a:solidFill>
                  <a:srgbClr val="000000"/>
                </a:solidFill>
                <a:effectLst/>
                <a:latin typeface="Lora" pitchFamily="2" charset="0"/>
              </a:rPr>
              <a:t>Seat depth</a:t>
            </a:r>
            <a:r>
              <a:rPr lang="en-US" b="0" i="0" dirty="0">
                <a:solidFill>
                  <a:srgbClr val="000000"/>
                </a:solidFill>
                <a:effectLst/>
                <a:latin typeface="Lora" pitchFamily="2" charset="0"/>
              </a:rPr>
              <a:t> – For fixed seats, the ideal depth is 16.5″, and 14-18.5″ for adjustable seats (</a:t>
            </a:r>
            <a:r>
              <a:rPr lang="en-US" b="0" i="0" u="none" strike="noStrike" dirty="0">
                <a:solidFill>
                  <a:srgbClr val="13A93A"/>
                </a:solidFill>
                <a:effectLst/>
                <a:latin typeface="Lora" pitchFamily="2" charset="0"/>
                <a:hlinkClick r:id="rId6"/>
              </a:rPr>
              <a:t>source</a:t>
            </a:r>
            <a:r>
              <a:rPr lang="en-US" b="0" i="0" dirty="0">
                <a:solidFill>
                  <a:srgbClr val="000000"/>
                </a:solidFill>
                <a:effectLst/>
                <a:latin typeface="Lora" pitchFamily="2" charset="0"/>
              </a:rPr>
              <a:t>).</a:t>
            </a:r>
          </a:p>
          <a:p>
            <a:pPr algn="l">
              <a:buFont typeface="Arial" panose="020B0604020202020204" pitchFamily="34" charset="0"/>
              <a:buChar char="•"/>
            </a:pPr>
            <a:r>
              <a:rPr lang="en-US" b="1" i="0" dirty="0">
                <a:solidFill>
                  <a:srgbClr val="000000"/>
                </a:solidFill>
                <a:effectLst/>
                <a:latin typeface="Lora" pitchFamily="2" charset="0"/>
              </a:rPr>
              <a:t>Arm rests</a:t>
            </a:r>
            <a:r>
              <a:rPr lang="en-US" b="0" i="0" dirty="0">
                <a:solidFill>
                  <a:srgbClr val="000000"/>
                </a:solidFill>
                <a:effectLst/>
                <a:latin typeface="Lora" pitchFamily="2" charset="0"/>
              </a:rPr>
              <a:t> – Look for armrests that are not just height adjustable, but can pivot inwards to support the entire length of your forearm when performing certain tasks such as keyboarding.</a:t>
            </a:r>
          </a:p>
          <a:p>
            <a:pPr algn="l">
              <a:buFont typeface="Arial" panose="020B0604020202020204" pitchFamily="34" charset="0"/>
              <a:buChar char="•"/>
            </a:pPr>
            <a:r>
              <a:rPr lang="en-US" b="1" i="0" dirty="0">
                <a:solidFill>
                  <a:srgbClr val="000000"/>
                </a:solidFill>
                <a:effectLst/>
                <a:latin typeface="Lora" pitchFamily="2" charset="0"/>
              </a:rPr>
              <a:t>Material</a:t>
            </a:r>
            <a:r>
              <a:rPr lang="en-US" b="0" i="0" dirty="0">
                <a:solidFill>
                  <a:srgbClr val="000000"/>
                </a:solidFill>
                <a:effectLst/>
                <a:latin typeface="Lora" pitchFamily="2" charset="0"/>
              </a:rPr>
              <a:t> – Try to find a comfortable amount of cushioning: your chair should feel supportive without being overly hard. Look for breathable or mesh fabric.</a:t>
            </a:r>
          </a:p>
          <a:p>
            <a:endParaRPr lang="en-US" dirty="0"/>
          </a:p>
        </p:txBody>
      </p:sp>
      <p:sp>
        <p:nvSpPr>
          <p:cNvPr id="4" name="Slide Number Placeholder 3"/>
          <p:cNvSpPr>
            <a:spLocks noGrp="1"/>
          </p:cNvSpPr>
          <p:nvPr>
            <p:ph type="sldNum" sz="quarter" idx="5"/>
          </p:nvPr>
        </p:nvSpPr>
        <p:spPr/>
        <p:txBody>
          <a:bodyPr/>
          <a:lstStyle/>
          <a:p>
            <a:fld id="{0A59C29D-6B74-47BC-BF0A-5E516A4865DA}" type="slidenum">
              <a:rPr lang="en-US" smtClean="0"/>
              <a:t>14</a:t>
            </a:fld>
            <a:endParaRPr lang="en-US"/>
          </a:p>
        </p:txBody>
      </p:sp>
    </p:spTree>
    <p:extLst>
      <p:ext uri="{BB962C8B-B14F-4D97-AF65-F5344CB8AC3E}">
        <p14:creationId xmlns:p14="http://schemas.microsoft.com/office/powerpoint/2010/main" val="815227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3815-2707-4475-8F1A-B873CB631BB4}" type="datetimeFigureOut">
              <a:rPr lang="en-US" dirty="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FB99-0EAB-4182-AFF8-E214C82A68F6}" type="datetimeFigureOut">
              <a:rPr lang="en-US" dirty="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dirty="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6A301-0538-44EC-B09D-202E1042A48B}" type="datetimeFigureOut">
              <a:rPr lang="en-US" dirty="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89574A-8875-45EF-8EA2-3CAA0F7ABC4C}" type="datetimeFigureOut">
              <a:rPr lang="en-US" dirty="0"/>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1/8/2024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www.spine-health.com/blog/9-ergonomic-tips-synchronizing-your-work-station-and-office-chair"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hss.edu/article_work-from-home-sitting-posture.asp" TargetMode="External"/><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www.aacom.org/become-a-doctor/about-osteopathic-medicine" TargetMode="External"/><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3" Type="http://schemas.openxmlformats.org/officeDocument/2006/relationships/hyperlink" Target="mailto:mlanning@cas.or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hyperlink" Target="https://www.onemedical.com/blog/healthy-living/repetitive-stress-stretches" TargetMode="External"/><Relationship Id="rId3" Type="http://schemas.openxmlformats.org/officeDocument/2006/relationships/hyperlink" Target="https://uhs.umich.edu/computerergonomics#:~:text=Modify%20Your%20Body%20Mechanics,-Do%20you%20wear&amp;text=Sit%20%22tall%2C%22%20aligning%20your,your%20hands%20off%20the%20mouse" TargetMode="External"/><Relationship Id="rId7" Type="http://schemas.openxmlformats.org/officeDocument/2006/relationships/hyperlink" Target="https://ergonomictrends.com/hand-wrist-exercises-computer-users/" TargetMode="External"/><Relationship Id="rId2" Type="http://schemas.openxmlformats.org/officeDocument/2006/relationships/hyperlink" Target="https://musculoskeletalkey.com/osteopathic-manipulative-medicine-a-functional-approach-to-pain/" TargetMode="External"/><Relationship Id="rId1" Type="http://schemas.openxmlformats.org/officeDocument/2006/relationships/slideLayout" Target="../slideLayouts/slideLayout2.xml"/><Relationship Id="rId6" Type="http://schemas.openxmlformats.org/officeDocument/2006/relationships/hyperlink" Target="https://www.rsipain.com/stretching-exercises.php" TargetMode="External"/><Relationship Id="rId5" Type="http://schemas.openxmlformats.org/officeDocument/2006/relationships/hyperlink" Target="https://advancechiro.on.ca/common-computer-related-injuries/" TargetMode="External"/><Relationship Id="rId4" Type="http://schemas.openxmlformats.org/officeDocument/2006/relationships/hyperlink" Target="https://www.ors.od.nih.gov/sr/dohs/Documents/Ergonomics%20Good%20For%20Everybody.pdf" TargetMode="External"/><Relationship Id="rId9" Type="http://schemas.openxmlformats.org/officeDocument/2006/relationships/hyperlink" Target="https://info.bwc.ohio.gov/wps/portal/bwc/site/safety/research-and-statistics/research-and-statistic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eograph.org.uk/photo/2051573"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hyperlink" Target="https://advancechiro.on.ca/postural-relief-position/" TargetMode="External"/><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9091" t="17759" b="8398"/>
          <a:stretch/>
        </p:blipFill>
        <p:spPr>
          <a:xfrm>
            <a:off x="20" y="10"/>
            <a:ext cx="12191980" cy="6857990"/>
          </a:xfrm>
          <a:prstGeom prst="rect">
            <a:avLst/>
          </a:prstGeom>
        </p:spPr>
      </p:pic>
      <p:sp>
        <p:nvSpPr>
          <p:cNvPr id="19" name="Rectangle 8">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rgbClr val="3D5873">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ctrTitle"/>
          </p:nvPr>
        </p:nvSpPr>
        <p:spPr>
          <a:xfrm>
            <a:off x="457200" y="4960137"/>
            <a:ext cx="7772400" cy="1463040"/>
          </a:xfrm>
        </p:spPr>
        <p:txBody>
          <a:bodyPr>
            <a:normAutofit/>
          </a:bodyPr>
          <a:lstStyle/>
          <a:p>
            <a:r>
              <a:rPr lang="en-US" sz="3500" dirty="0">
                <a:solidFill>
                  <a:srgbClr val="FFFFFF"/>
                </a:solidFill>
              </a:rPr>
              <a:t>The Hazards of Sitting:</a:t>
            </a:r>
            <a:br>
              <a:rPr lang="en-US" sz="3500" dirty="0">
                <a:solidFill>
                  <a:srgbClr val="FFFFFF"/>
                </a:solidFill>
              </a:rPr>
            </a:br>
            <a:r>
              <a:rPr lang="en-US" sz="3500" dirty="0">
                <a:solidFill>
                  <a:srgbClr val="FFFFFF"/>
                </a:solidFill>
              </a:rPr>
              <a:t>An Osteopath’s Approach To Preventing Work-related injuries</a:t>
            </a:r>
          </a:p>
        </p:txBody>
      </p:sp>
      <p:sp>
        <p:nvSpPr>
          <p:cNvPr id="3" name="Subtitle 2"/>
          <p:cNvSpPr>
            <a:spLocks noGrp="1"/>
          </p:cNvSpPr>
          <p:nvPr>
            <p:ph type="subTitle" idx="1"/>
          </p:nvPr>
        </p:nvSpPr>
        <p:spPr>
          <a:xfrm>
            <a:off x="8610600" y="4960137"/>
            <a:ext cx="3200400" cy="1463040"/>
          </a:xfrm>
        </p:spPr>
        <p:txBody>
          <a:bodyPr>
            <a:normAutofit/>
          </a:bodyPr>
          <a:lstStyle/>
          <a:p>
            <a:r>
              <a:rPr lang="en-US" dirty="0">
                <a:solidFill>
                  <a:srgbClr val="FFFFFF"/>
                </a:solidFill>
              </a:rPr>
              <a:t>Michele L. Lanning D.O.</a:t>
            </a:r>
          </a:p>
          <a:p>
            <a:r>
              <a:rPr lang="en-US" dirty="0">
                <a:solidFill>
                  <a:srgbClr val="FFFFFF"/>
                </a:solidFill>
              </a:rPr>
              <a:t>May 5, 2023</a:t>
            </a:r>
          </a:p>
        </p:txBody>
      </p:sp>
      <p:cxnSp>
        <p:nvCxnSpPr>
          <p:cNvPr id="20" name="Straight Connector 10">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344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7" descr="Top view of wood desk with the plant, white keyboard, coffee in a white mug, notebook, and pen">
            <a:extLst>
              <a:ext uri="{FF2B5EF4-FFF2-40B4-BE49-F238E27FC236}">
                <a16:creationId xmlns:a16="http://schemas.microsoft.com/office/drawing/2014/main" id="{D1D27C4F-1E9E-E0D7-FB43-D579DDBE53A3}"/>
              </a:ext>
            </a:extLst>
          </p:cNvPr>
          <p:cNvPicPr>
            <a:picLocks noChangeAspect="1"/>
          </p:cNvPicPr>
          <p:nvPr/>
        </p:nvPicPr>
        <p:blipFill rotWithShape="1">
          <a:blip r:embed="rId2"/>
          <a:srcRect t="14174" b="2800"/>
          <a:stretch/>
        </p:blipFill>
        <p:spPr>
          <a:xfrm>
            <a:off x="20" y="10"/>
            <a:ext cx="12191980" cy="6857990"/>
          </a:xfrm>
          <a:prstGeom prst="rect">
            <a:avLst/>
          </a:prstGeom>
        </p:spPr>
      </p:pic>
      <p:sp>
        <p:nvSpPr>
          <p:cNvPr id="17" name="Rectangle 11">
            <a:extLst>
              <a:ext uri="{FF2B5EF4-FFF2-40B4-BE49-F238E27FC236}">
                <a16:creationId xmlns:a16="http://schemas.microsoft.com/office/drawing/2014/main" id="{5FFD1AD6-47DB-4E92-8664-8F8522581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DC35D68-9F9D-0172-2B34-66E7370AB56C}"/>
              </a:ext>
            </a:extLst>
          </p:cNvPr>
          <p:cNvSpPr>
            <a:spLocks noGrp="1"/>
          </p:cNvSpPr>
          <p:nvPr>
            <p:ph type="ctrTitle"/>
          </p:nvPr>
        </p:nvSpPr>
        <p:spPr>
          <a:xfrm>
            <a:off x="457200" y="4960137"/>
            <a:ext cx="7772400" cy="1463040"/>
          </a:xfrm>
        </p:spPr>
        <p:txBody>
          <a:bodyPr>
            <a:normAutofit/>
          </a:bodyPr>
          <a:lstStyle/>
          <a:p>
            <a:r>
              <a:rPr lang="en-US" sz="3500"/>
              <a:t>Workstation setup: </a:t>
            </a:r>
            <a:br>
              <a:rPr lang="en-US" sz="3500"/>
            </a:br>
            <a:r>
              <a:rPr lang="en-US" sz="3500"/>
              <a:t>An Essential part of starting your day Right.</a:t>
            </a:r>
          </a:p>
        </p:txBody>
      </p:sp>
      <p:sp>
        <p:nvSpPr>
          <p:cNvPr id="6" name="Subtitle 5">
            <a:extLst>
              <a:ext uri="{FF2B5EF4-FFF2-40B4-BE49-F238E27FC236}">
                <a16:creationId xmlns:a16="http://schemas.microsoft.com/office/drawing/2014/main" id="{DE68620F-3584-C166-7255-7892FDE0581E}"/>
              </a:ext>
            </a:extLst>
          </p:cNvPr>
          <p:cNvSpPr>
            <a:spLocks noGrp="1"/>
          </p:cNvSpPr>
          <p:nvPr>
            <p:ph type="subTitle" idx="1"/>
          </p:nvPr>
        </p:nvSpPr>
        <p:spPr>
          <a:xfrm>
            <a:off x="8386843" y="4960137"/>
            <a:ext cx="3730647" cy="1463040"/>
          </a:xfrm>
        </p:spPr>
        <p:txBody>
          <a:bodyPr>
            <a:normAutofit/>
          </a:bodyPr>
          <a:lstStyle/>
          <a:p>
            <a:r>
              <a:rPr lang="en-US" dirty="0"/>
              <a:t>Proper office ergonomics with A.R.M.S. </a:t>
            </a:r>
          </a:p>
        </p:txBody>
      </p:sp>
      <p:cxnSp>
        <p:nvCxnSpPr>
          <p:cNvPr id="18" name="Straight Connector 13">
            <a:extLst>
              <a:ext uri="{FF2B5EF4-FFF2-40B4-BE49-F238E27FC236}">
                <a16:creationId xmlns:a16="http://schemas.microsoft.com/office/drawing/2014/main" id="{BFFDDB48-728D-4A1A-BE30-494474A9E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186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78" name="Straight Connector 72">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35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D753DE-36E2-4F3F-B13F-CB1A22758B60}"/>
              </a:ext>
            </a:extLst>
          </p:cNvPr>
          <p:cNvSpPr>
            <a:spLocks noGrp="1"/>
          </p:cNvSpPr>
          <p:nvPr>
            <p:ph type="title"/>
          </p:nvPr>
        </p:nvSpPr>
        <p:spPr>
          <a:xfrm>
            <a:off x="524256" y="4767072"/>
            <a:ext cx="6594189" cy="1625210"/>
          </a:xfrm>
          <a:noFill/>
          <a:ln>
            <a:noFill/>
          </a:ln>
        </p:spPr>
        <p:txBody>
          <a:bodyPr vert="horz" lIns="91440" tIns="45720" rIns="91440" bIns="45720" rtlCol="0" anchor="ctr">
            <a:normAutofit/>
          </a:bodyPr>
          <a:lstStyle/>
          <a:p>
            <a:pPr algn="ctr"/>
            <a:r>
              <a:rPr lang="en-US">
                <a:solidFill>
                  <a:srgbClr val="FFFFFF"/>
                </a:solidFill>
              </a:rPr>
              <a:t>Desk Posture is important</a:t>
            </a:r>
          </a:p>
        </p:txBody>
      </p:sp>
      <p:pic>
        <p:nvPicPr>
          <p:cNvPr id="3076" name="Picture 4" descr="anatomy of sitting">
            <a:extLst>
              <a:ext uri="{FF2B5EF4-FFF2-40B4-BE49-F238E27FC236}">
                <a16:creationId xmlns:a16="http://schemas.microsoft.com/office/drawing/2014/main" id="{56BF4B96-E5A4-4D7D-A088-548FC852D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5"/>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6A30F2A-C0F6-4151-BA10-E0EFD3BF4D16}"/>
              </a:ext>
            </a:extLst>
          </p:cNvPr>
          <p:cNvSpPr>
            <a:spLocks noGrp="1"/>
          </p:cNvSpPr>
          <p:nvPr>
            <p:ph sz="half" idx="2"/>
          </p:nvPr>
        </p:nvSpPr>
        <p:spPr>
          <a:xfrm>
            <a:off x="7534655" y="1254466"/>
            <a:ext cx="4329798" cy="4933566"/>
          </a:xfrm>
        </p:spPr>
        <p:txBody>
          <a:bodyPr vert="horz" lIns="45720" tIns="45720" rIns="45720" bIns="45720" rtlCol="0" anchor="ctr">
            <a:normAutofit fontScale="92500" lnSpcReduction="20000"/>
          </a:bodyPr>
          <a:lstStyle/>
          <a:p>
            <a:r>
              <a:rPr lang="en-US" sz="2800" dirty="0">
                <a:solidFill>
                  <a:srgbClr val="FFFFFF"/>
                </a:solidFill>
              </a:rPr>
              <a:t>Poor posture is the root cause of muscle spasms, fatigue and back pain.</a:t>
            </a:r>
          </a:p>
          <a:p>
            <a:endParaRPr lang="en-US" sz="2800" dirty="0">
              <a:solidFill>
                <a:srgbClr val="FFFFFF"/>
              </a:solidFill>
            </a:endParaRPr>
          </a:p>
          <a:p>
            <a:r>
              <a:rPr lang="en-US" dirty="0">
                <a:solidFill>
                  <a:srgbClr val="FFFFFF"/>
                </a:solidFill>
              </a:rPr>
              <a:t>However, what is “right” or “good” posture?</a:t>
            </a:r>
          </a:p>
          <a:p>
            <a:endParaRPr lang="en-US" sz="2000" dirty="0">
              <a:solidFill>
                <a:srgbClr val="FFFFFF"/>
              </a:solidFill>
            </a:endParaRPr>
          </a:p>
          <a:p>
            <a:pPr lvl="1">
              <a:buFont typeface="Arial" panose="020B0604020202020204" pitchFamily="34" charset="0"/>
              <a:buChar char="•"/>
            </a:pPr>
            <a:r>
              <a:rPr lang="en-US" sz="1600" dirty="0">
                <a:solidFill>
                  <a:srgbClr val="FFFFFF"/>
                </a:solidFill>
              </a:rPr>
              <a:t>It is when the muscles surrounding the spine are balanced, symmetrically aligned and supporting the entire body equally.</a:t>
            </a:r>
          </a:p>
          <a:p>
            <a:pPr lvl="1"/>
            <a:endParaRPr lang="en-US" sz="1600" dirty="0">
              <a:solidFill>
                <a:srgbClr val="FFFFFF"/>
              </a:solidFill>
            </a:endParaRPr>
          </a:p>
          <a:p>
            <a:r>
              <a:rPr lang="en-US" dirty="0">
                <a:solidFill>
                  <a:srgbClr val="FFFFFF"/>
                </a:solidFill>
              </a:rPr>
              <a:t>Why does this matter?</a:t>
            </a:r>
          </a:p>
          <a:p>
            <a:endParaRPr lang="en-US" sz="2000" dirty="0">
              <a:solidFill>
                <a:srgbClr val="FFFFFF"/>
              </a:solidFill>
            </a:endParaRPr>
          </a:p>
          <a:p>
            <a:pPr lvl="1">
              <a:buFont typeface="Arial" panose="020B0604020202020204" pitchFamily="34" charset="0"/>
              <a:buChar char="•"/>
            </a:pPr>
            <a:r>
              <a:rPr lang="en-US" sz="1600" dirty="0">
                <a:solidFill>
                  <a:srgbClr val="FFFFFF"/>
                </a:solidFill>
              </a:rPr>
              <a:t>Good or right posture is a core pillar of our overall health.</a:t>
            </a:r>
          </a:p>
          <a:p>
            <a:pPr lvl="1">
              <a:buFont typeface="Arial" panose="020B0604020202020204" pitchFamily="34" charset="0"/>
              <a:buChar char="•"/>
            </a:pPr>
            <a:r>
              <a:rPr lang="en-US" sz="1600" dirty="0">
                <a:solidFill>
                  <a:srgbClr val="FFFFFF"/>
                </a:solidFill>
              </a:rPr>
              <a:t>Assures the correct alignment and facilitates proper distribution of tension in muscles and ligaments which reduces stress.</a:t>
            </a:r>
          </a:p>
          <a:p>
            <a:pPr marL="128016" lvl="1" indent="0">
              <a:buNone/>
            </a:pPr>
            <a:endParaRPr lang="en-US" sz="1600" dirty="0">
              <a:solidFill>
                <a:srgbClr val="FFFFFF"/>
              </a:solidFill>
            </a:endParaRPr>
          </a:p>
          <a:p>
            <a:pPr lvl="1"/>
            <a:endParaRPr lang="en-US" sz="1600" dirty="0">
              <a:solidFill>
                <a:srgbClr val="FFFFFF"/>
              </a:solidFill>
            </a:endParaRPr>
          </a:p>
          <a:p>
            <a:pPr lvl="1"/>
            <a:endParaRPr lang="en-US" sz="16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194762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1002B4E-3AFC-1D2A-4E07-11BD4F4E1FEE}"/>
              </a:ext>
            </a:extLst>
          </p:cNvPr>
          <p:cNvSpPr>
            <a:spLocks noGrp="1"/>
          </p:cNvSpPr>
          <p:nvPr>
            <p:ph type="title"/>
          </p:nvPr>
        </p:nvSpPr>
        <p:spPr>
          <a:xfrm>
            <a:off x="848032" y="585216"/>
            <a:ext cx="6488427" cy="1413705"/>
          </a:xfrm>
        </p:spPr>
        <p:txBody>
          <a:bodyPr vert="horz" lIns="91440" tIns="45720" rIns="91440" bIns="45720" rtlCol="0" anchor="ctr">
            <a:normAutofit/>
          </a:bodyPr>
          <a:lstStyle/>
          <a:p>
            <a:r>
              <a:rPr lang="en-US" sz="4800"/>
              <a:t>Why is office Ergonomics  important?</a:t>
            </a:r>
          </a:p>
        </p:txBody>
      </p:sp>
      <p:sp>
        <p:nvSpPr>
          <p:cNvPr id="6" name="Text Placeholder 5">
            <a:extLst>
              <a:ext uri="{FF2B5EF4-FFF2-40B4-BE49-F238E27FC236}">
                <a16:creationId xmlns:a16="http://schemas.microsoft.com/office/drawing/2014/main" id="{91F4C51E-68EB-5AC8-9129-244E4B24F9AD}"/>
              </a:ext>
            </a:extLst>
          </p:cNvPr>
          <p:cNvSpPr>
            <a:spLocks noGrp="1"/>
          </p:cNvSpPr>
          <p:nvPr>
            <p:ph type="body" sz="half" idx="2"/>
          </p:nvPr>
        </p:nvSpPr>
        <p:spPr>
          <a:xfrm>
            <a:off x="343643" y="2105247"/>
            <a:ext cx="6488421" cy="4167537"/>
          </a:xfrm>
        </p:spPr>
        <p:txBody>
          <a:bodyPr vert="horz" lIns="45720" tIns="45720" rIns="45720" bIns="45720" rtlCol="0" anchor="t">
            <a:normAutofit/>
          </a:bodyPr>
          <a:lstStyle/>
          <a:p>
            <a:pPr marL="342900" indent="-342900">
              <a:lnSpc>
                <a:spcPct val="90000"/>
              </a:lnSpc>
              <a:buFont typeface="Wingdings" panose="05000000000000000000" pitchFamily="2" charset="2"/>
              <a:buChar char="§"/>
            </a:pPr>
            <a:r>
              <a:rPr lang="en-US" sz="2000" dirty="0"/>
              <a:t>Refers to the way a worker functions in an office setting.</a:t>
            </a:r>
          </a:p>
          <a:p>
            <a:pPr marL="342900" indent="-342900">
              <a:lnSpc>
                <a:spcPct val="90000"/>
              </a:lnSpc>
              <a:buFont typeface="Wingdings" panose="05000000000000000000" pitchFamily="2" charset="2"/>
              <a:buChar char="§"/>
            </a:pPr>
            <a:r>
              <a:rPr lang="en-US" sz="2000" dirty="0"/>
              <a:t>2 out of 3 individuals experience neck pain at some point, with symptoms lasting up to 3 months.</a:t>
            </a:r>
          </a:p>
          <a:p>
            <a:pPr marL="342900" indent="-342900">
              <a:lnSpc>
                <a:spcPct val="90000"/>
              </a:lnSpc>
              <a:buFont typeface="Wingdings" panose="05000000000000000000" pitchFamily="2" charset="2"/>
              <a:buChar char="§"/>
            </a:pPr>
            <a:r>
              <a:rPr lang="en-US" sz="2000" dirty="0"/>
              <a:t>1 in 3 have suffered pain wrist due to work, with up to 12% reporting difficulty everyday.</a:t>
            </a:r>
          </a:p>
          <a:p>
            <a:pPr>
              <a:lnSpc>
                <a:spcPct val="90000"/>
              </a:lnSpc>
            </a:pPr>
            <a:endParaRPr lang="en-US" sz="2000" dirty="0"/>
          </a:p>
          <a:p>
            <a:pPr algn="ctr">
              <a:lnSpc>
                <a:spcPct val="90000"/>
              </a:lnSpc>
            </a:pPr>
            <a:r>
              <a:rPr lang="en-US" sz="3600" b="1" dirty="0"/>
              <a:t>Work shouldn’t hurt.</a:t>
            </a:r>
          </a:p>
          <a:p>
            <a:pPr algn="ctr">
              <a:lnSpc>
                <a:spcPct val="90000"/>
              </a:lnSpc>
            </a:pPr>
            <a:r>
              <a:rPr lang="en-US" sz="2800" dirty="0"/>
              <a:t>Fortunately, the solution is simple. </a:t>
            </a:r>
          </a:p>
          <a:p>
            <a:pPr>
              <a:lnSpc>
                <a:spcPct val="90000"/>
              </a:lnSpc>
            </a:pPr>
            <a:endParaRPr lang="en-US" sz="2000" dirty="0"/>
          </a:p>
        </p:txBody>
      </p:sp>
      <p:pic>
        <p:nvPicPr>
          <p:cNvPr id="12" name="Content Placeholder 11" descr="Diagram, engineering drawing&#10;&#10;Description automatically generated">
            <a:extLst>
              <a:ext uri="{FF2B5EF4-FFF2-40B4-BE49-F238E27FC236}">
                <a16:creationId xmlns:a16="http://schemas.microsoft.com/office/drawing/2014/main" id="{498116AC-F59E-F4D1-586A-347F5DAD7656}"/>
              </a:ext>
            </a:extLst>
          </p:cNvPr>
          <p:cNvPicPr>
            <a:picLocks noGrp="1" noChangeAspect="1"/>
          </p:cNvPicPr>
          <p:nvPr>
            <p:ph idx="1"/>
          </p:nvPr>
        </p:nvPicPr>
        <p:blipFill rotWithShape="1">
          <a:blip r:embed="rId3"/>
          <a:srcRect l="-4848" r="-3713"/>
          <a:stretch/>
        </p:blipFill>
        <p:spPr>
          <a:xfrm>
            <a:off x="6687881" y="10"/>
            <a:ext cx="5695506" cy="6857990"/>
          </a:xfrm>
          <a:prstGeom prst="rect">
            <a:avLst/>
          </a:prstGeom>
        </p:spPr>
      </p:pic>
    </p:spTree>
    <p:extLst>
      <p:ext uri="{BB962C8B-B14F-4D97-AF65-F5344CB8AC3E}">
        <p14:creationId xmlns:p14="http://schemas.microsoft.com/office/powerpoint/2010/main" val="3440487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D6E6-EC6E-278C-33EB-9A7A47C50237}"/>
              </a:ext>
            </a:extLst>
          </p:cNvPr>
          <p:cNvSpPr>
            <a:spLocks noGrp="1"/>
          </p:cNvSpPr>
          <p:nvPr>
            <p:ph type="title"/>
          </p:nvPr>
        </p:nvSpPr>
        <p:spPr>
          <a:xfrm>
            <a:off x="1024128" y="471509"/>
            <a:ext cx="4620892" cy="1665201"/>
          </a:xfrm>
        </p:spPr>
        <p:txBody>
          <a:bodyPr/>
          <a:lstStyle/>
          <a:p>
            <a:r>
              <a:rPr lang="en-US" sz="4800"/>
              <a:t>What is A.R.M.S?</a:t>
            </a:r>
          </a:p>
        </p:txBody>
      </p:sp>
      <p:sp>
        <p:nvSpPr>
          <p:cNvPr id="4" name="Text Placeholder 3">
            <a:extLst>
              <a:ext uri="{FF2B5EF4-FFF2-40B4-BE49-F238E27FC236}">
                <a16:creationId xmlns:a16="http://schemas.microsoft.com/office/drawing/2014/main" id="{12A47AA2-2D85-E1CB-A30C-8118CBFD4C5E}"/>
              </a:ext>
            </a:extLst>
          </p:cNvPr>
          <p:cNvSpPr>
            <a:spLocks noGrp="1"/>
          </p:cNvSpPr>
          <p:nvPr>
            <p:ph type="body" sz="half" idx="2"/>
          </p:nvPr>
        </p:nvSpPr>
        <p:spPr>
          <a:xfrm>
            <a:off x="477672" y="1992573"/>
            <a:ext cx="5618328" cy="4530395"/>
          </a:xfrm>
        </p:spPr>
        <p:txBody>
          <a:bodyPr>
            <a:normAutofit lnSpcReduction="10000"/>
          </a:bodyPr>
          <a:lstStyle/>
          <a:p>
            <a:pPr marL="457200" indent="-457200">
              <a:buFont typeface="Wingdings" panose="05000000000000000000" pitchFamily="2" charset="2"/>
              <a:buChar char="§"/>
            </a:pPr>
            <a:r>
              <a:rPr lang="en-US" sz="2800" dirty="0"/>
              <a:t>A:  is for adjustment and alignment.</a:t>
            </a:r>
          </a:p>
          <a:p>
            <a:pPr marL="800100" lvl="1" indent="-342900">
              <a:buFont typeface="Wingdings" panose="05000000000000000000" pitchFamily="2" charset="2"/>
              <a:buChar char="§"/>
            </a:pPr>
            <a:r>
              <a:rPr lang="en-US" sz="2000" dirty="0"/>
              <a:t>Chair adjustment.</a:t>
            </a:r>
          </a:p>
          <a:p>
            <a:pPr marL="800100" lvl="1" indent="-342900">
              <a:buFont typeface="Wingdings" panose="05000000000000000000" pitchFamily="2" charset="2"/>
              <a:buChar char="§"/>
            </a:pPr>
            <a:r>
              <a:rPr lang="en-US" sz="2000" dirty="0"/>
              <a:t>Monitor, mouse and keyboard placement.</a:t>
            </a:r>
          </a:p>
          <a:p>
            <a:pPr marL="457200" indent="-457200">
              <a:buFont typeface="Wingdings" panose="05000000000000000000" pitchFamily="2" charset="2"/>
              <a:buChar char="§"/>
            </a:pPr>
            <a:r>
              <a:rPr lang="en-US" sz="2800" dirty="0"/>
              <a:t>R:  is for relaxation.</a:t>
            </a:r>
          </a:p>
          <a:p>
            <a:pPr marL="800100" lvl="1" indent="-342900">
              <a:buFont typeface="Wingdings" panose="05000000000000000000" pitchFamily="2" charset="2"/>
              <a:buChar char="§"/>
            </a:pPr>
            <a:r>
              <a:rPr lang="en-US" sz="2000" dirty="0"/>
              <a:t>Incorporating regularly scheduled breaks.</a:t>
            </a:r>
          </a:p>
          <a:p>
            <a:pPr marL="457200" indent="-457200">
              <a:buFont typeface="Wingdings" panose="05000000000000000000" pitchFamily="2" charset="2"/>
              <a:buChar char="§"/>
            </a:pPr>
            <a:r>
              <a:rPr lang="en-US" sz="2800" dirty="0"/>
              <a:t>M: is for motion.</a:t>
            </a:r>
          </a:p>
          <a:p>
            <a:pPr marL="800100" lvl="1" indent="-342900">
              <a:buFont typeface="Wingdings" panose="05000000000000000000" pitchFamily="2" charset="2"/>
              <a:buChar char="§"/>
            </a:pPr>
            <a:r>
              <a:rPr lang="en-US" sz="2000" dirty="0"/>
              <a:t>Don’t stay in a position for too long.</a:t>
            </a:r>
          </a:p>
          <a:p>
            <a:pPr marL="457200" indent="-457200">
              <a:buFont typeface="Wingdings" panose="05000000000000000000" pitchFamily="2" charset="2"/>
              <a:buChar char="§"/>
            </a:pPr>
            <a:r>
              <a:rPr lang="en-US" sz="2800" dirty="0"/>
              <a:t>S:  is for standing and safety.</a:t>
            </a:r>
          </a:p>
          <a:p>
            <a:pPr marL="800100" lvl="1" indent="-342900">
              <a:buFont typeface="Wingdings" panose="05000000000000000000" pitchFamily="2" charset="2"/>
              <a:buChar char="§"/>
            </a:pPr>
            <a:r>
              <a:rPr lang="en-US" sz="2000" dirty="0"/>
              <a:t>Incorporating standing at every opportunity and when appropriate and if able.</a:t>
            </a:r>
          </a:p>
          <a:p>
            <a:endParaRPr lang="en-US" sz="2800" dirty="0"/>
          </a:p>
        </p:txBody>
      </p:sp>
      <p:pic>
        <p:nvPicPr>
          <p:cNvPr id="1026" name="Picture 2">
            <a:extLst>
              <a:ext uri="{FF2B5EF4-FFF2-40B4-BE49-F238E27FC236}">
                <a16:creationId xmlns:a16="http://schemas.microsoft.com/office/drawing/2014/main" id="{0C89CC63-B587-3FF6-BD78-48C21AC4B8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62168" y="0"/>
            <a:ext cx="5202314" cy="6901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259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12E8-EB95-0082-3C8D-6631ED11CD3D}"/>
              </a:ext>
            </a:extLst>
          </p:cNvPr>
          <p:cNvSpPr>
            <a:spLocks noGrp="1"/>
          </p:cNvSpPr>
          <p:nvPr>
            <p:ph type="title"/>
          </p:nvPr>
        </p:nvSpPr>
        <p:spPr/>
        <p:txBody>
          <a:bodyPr/>
          <a:lstStyle/>
          <a:p>
            <a:r>
              <a:rPr lang="en-US" dirty="0"/>
              <a:t>Choosing the right chair</a:t>
            </a:r>
          </a:p>
        </p:txBody>
      </p:sp>
      <p:sp>
        <p:nvSpPr>
          <p:cNvPr id="5" name="Content Placeholder 4">
            <a:extLst>
              <a:ext uri="{FF2B5EF4-FFF2-40B4-BE49-F238E27FC236}">
                <a16:creationId xmlns:a16="http://schemas.microsoft.com/office/drawing/2014/main" id="{FE6BCF47-0FF5-1867-1F7D-FD431524F18F}"/>
              </a:ext>
            </a:extLst>
          </p:cNvPr>
          <p:cNvSpPr>
            <a:spLocks noGrp="1"/>
          </p:cNvSpPr>
          <p:nvPr>
            <p:ph sz="half" idx="1"/>
          </p:nvPr>
        </p:nvSpPr>
        <p:spPr>
          <a:xfrm>
            <a:off x="764399" y="1898102"/>
            <a:ext cx="7041690" cy="3986784"/>
          </a:xfrm>
        </p:spPr>
        <p:txBody>
          <a:bodyPr>
            <a:normAutofit/>
          </a:bodyPr>
          <a:lstStyle/>
          <a:p>
            <a:pPr marL="0" indent="0">
              <a:buNone/>
            </a:pPr>
            <a:r>
              <a:rPr lang="en-US" sz="2800" dirty="0"/>
              <a:t>Most important piece of the ergonomic workstation.</a:t>
            </a:r>
          </a:p>
          <a:p>
            <a:pPr lvl="1">
              <a:buFont typeface="Wingdings" panose="05000000000000000000" pitchFamily="2" charset="2"/>
              <a:buChar char="§"/>
            </a:pPr>
            <a:r>
              <a:rPr lang="en-US" sz="2400" dirty="0"/>
              <a:t> We spend up 8 – 15 hours daily.</a:t>
            </a:r>
          </a:p>
          <a:p>
            <a:pPr lvl="1">
              <a:buFont typeface="Wingdings" panose="05000000000000000000" pitchFamily="2" charset="2"/>
              <a:buChar char="§"/>
            </a:pPr>
            <a:r>
              <a:rPr lang="en-US" sz="2400" dirty="0"/>
              <a:t> A good chair and setting it up properly is important.</a:t>
            </a:r>
          </a:p>
          <a:p>
            <a:pPr lvl="1">
              <a:buFont typeface="Wingdings" panose="05000000000000000000" pitchFamily="2" charset="2"/>
              <a:buChar char="§"/>
            </a:pPr>
            <a:r>
              <a:rPr lang="en-US" sz="2400" b="0" i="0" dirty="0">
                <a:solidFill>
                  <a:srgbClr val="3D3D3D"/>
                </a:solidFill>
                <a:effectLst/>
                <a:latin typeface="proxima-nova"/>
              </a:rPr>
              <a:t> </a:t>
            </a:r>
            <a:r>
              <a:rPr lang="en-US" sz="2400" b="0" i="0" dirty="0">
                <a:solidFill>
                  <a:srgbClr val="3D3D3D"/>
                </a:solidFill>
                <a:effectLst/>
              </a:rPr>
              <a:t>A seat height </a:t>
            </a:r>
            <a:r>
              <a:rPr lang="en-US" sz="2400" b="1" dirty="0">
                <a:effectLst/>
                <a:hlinkClick r:id="rId3">
                  <a:extLst>
                    <a:ext uri="{A12FA001-AC4F-418D-AE19-62706E023703}">
                      <ahyp:hlinkClr xmlns:ahyp="http://schemas.microsoft.com/office/drawing/2018/hyperlinkcolor" val="tx"/>
                    </a:ext>
                  </a:extLst>
                </a:hlinkClick>
              </a:rPr>
              <a:t>ranging from 16 to 21 inches off the ground</a:t>
            </a:r>
            <a:r>
              <a:rPr lang="en-US" sz="2400" b="1" dirty="0">
                <a:effectLst/>
              </a:rPr>
              <a:t> </a:t>
            </a:r>
            <a:r>
              <a:rPr lang="en-US" sz="2400" b="0" i="0" dirty="0">
                <a:solidFill>
                  <a:srgbClr val="3D3D3D"/>
                </a:solidFill>
                <a:effectLst/>
              </a:rPr>
              <a:t>is suitable for most workers.</a:t>
            </a:r>
            <a:endParaRPr lang="en-US" sz="2400" dirty="0"/>
          </a:p>
          <a:p>
            <a:pPr lvl="1">
              <a:buFont typeface="Wingdings" panose="05000000000000000000" pitchFamily="2" charset="2"/>
              <a:buChar char="§"/>
            </a:pPr>
            <a:endParaRPr lang="en-US" sz="2000" dirty="0"/>
          </a:p>
          <a:p>
            <a:pPr marL="128016" lvl="1" indent="0">
              <a:buNone/>
            </a:pPr>
            <a:endParaRPr lang="en-US" sz="2000" dirty="0"/>
          </a:p>
        </p:txBody>
      </p:sp>
      <p:pic>
        <p:nvPicPr>
          <p:cNvPr id="6" name="Content Placeholder 5">
            <a:extLst>
              <a:ext uri="{FF2B5EF4-FFF2-40B4-BE49-F238E27FC236}">
                <a16:creationId xmlns:a16="http://schemas.microsoft.com/office/drawing/2014/main" id="{1A52C7AC-4902-25EA-E999-23C7DC7B9185}"/>
              </a:ext>
            </a:extLst>
          </p:cNvPr>
          <p:cNvPicPr>
            <a:picLocks noGrp="1" noChangeAspect="1"/>
          </p:cNvPicPr>
          <p:nvPr>
            <p:ph sz="half" idx="2"/>
          </p:nvPr>
        </p:nvPicPr>
        <p:blipFill>
          <a:blip r:embed="rId4"/>
          <a:stretch>
            <a:fillRect/>
          </a:stretch>
        </p:blipFill>
        <p:spPr>
          <a:xfrm>
            <a:off x="7725639" y="1231795"/>
            <a:ext cx="4466361" cy="4466361"/>
          </a:xfrm>
          <a:prstGeom prst="rect">
            <a:avLst/>
          </a:prstGeom>
        </p:spPr>
      </p:pic>
    </p:spTree>
    <p:extLst>
      <p:ext uri="{BB962C8B-B14F-4D97-AF65-F5344CB8AC3E}">
        <p14:creationId xmlns:p14="http://schemas.microsoft.com/office/powerpoint/2010/main" val="3607270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9E2B-6EB9-4D19-ECDE-5A8F54FDA920}"/>
              </a:ext>
            </a:extLst>
          </p:cNvPr>
          <p:cNvSpPr>
            <a:spLocks noGrp="1"/>
          </p:cNvSpPr>
          <p:nvPr>
            <p:ph type="title"/>
          </p:nvPr>
        </p:nvSpPr>
        <p:spPr>
          <a:xfrm>
            <a:off x="862541" y="1392225"/>
            <a:ext cx="6741417" cy="629081"/>
          </a:xfrm>
        </p:spPr>
        <p:txBody>
          <a:bodyPr/>
          <a:lstStyle/>
          <a:p>
            <a:r>
              <a:rPr lang="en-US" sz="3600" dirty="0"/>
              <a:t>A: adjustment and alignment:</a:t>
            </a:r>
            <a:br>
              <a:rPr lang="en-US" sz="3600" dirty="0"/>
            </a:br>
            <a:r>
              <a:rPr lang="en-US" sz="3600" dirty="0"/>
              <a:t>Chair Adjustment</a:t>
            </a:r>
            <a:br>
              <a:rPr lang="en-US" sz="3600" dirty="0"/>
            </a:br>
            <a:br>
              <a:rPr lang="en-US" sz="3600" dirty="0"/>
            </a:br>
            <a:endParaRPr lang="en-US" sz="3600" dirty="0"/>
          </a:p>
        </p:txBody>
      </p:sp>
      <p:sp>
        <p:nvSpPr>
          <p:cNvPr id="11" name="Text Placeholder 10">
            <a:extLst>
              <a:ext uri="{FF2B5EF4-FFF2-40B4-BE49-F238E27FC236}">
                <a16:creationId xmlns:a16="http://schemas.microsoft.com/office/drawing/2014/main" id="{2CDF41C1-2CA3-6363-88C9-1B8EA1F14AEE}"/>
              </a:ext>
            </a:extLst>
          </p:cNvPr>
          <p:cNvSpPr>
            <a:spLocks noGrp="1"/>
          </p:cNvSpPr>
          <p:nvPr>
            <p:ph type="body" sz="half" idx="2"/>
          </p:nvPr>
        </p:nvSpPr>
        <p:spPr>
          <a:xfrm>
            <a:off x="733628" y="2205757"/>
            <a:ext cx="7714330" cy="3747509"/>
          </a:xfrm>
        </p:spPr>
        <p:txBody>
          <a:bodyPr>
            <a:normAutofit lnSpcReduction="10000"/>
          </a:bodyPr>
          <a:lstStyle/>
          <a:p>
            <a:pPr marL="457200" indent="-457200">
              <a:buFont typeface="Wingdings" panose="05000000000000000000" pitchFamily="2" charset="2"/>
              <a:buChar char="§"/>
            </a:pPr>
            <a:r>
              <a:rPr lang="en-US" sz="2600" dirty="0"/>
              <a:t>Elbows, hips and knees are bent at 90-degree angle, and your forearms, and thighs are parallel to the ground.</a:t>
            </a:r>
          </a:p>
          <a:p>
            <a:pPr marL="457200" indent="-457200">
              <a:buFont typeface="Wingdings" panose="05000000000000000000" pitchFamily="2" charset="2"/>
              <a:buChar char="§"/>
            </a:pPr>
            <a:r>
              <a:rPr lang="en-US" sz="2600" dirty="0"/>
              <a:t>Feet touch the ground and are flat as well as parallel to the floor and your wrists are level with your desk.</a:t>
            </a:r>
          </a:p>
          <a:p>
            <a:pPr marL="800100" lvl="1" indent="-342900">
              <a:buFont typeface="Wingdings" panose="05000000000000000000" pitchFamily="2" charset="2"/>
              <a:buChar char="§"/>
            </a:pPr>
            <a:r>
              <a:rPr lang="en-US" sz="2300" dirty="0"/>
              <a:t>If your feet don’t touch the ground, consider using a footrest.</a:t>
            </a:r>
          </a:p>
          <a:p>
            <a:pPr marL="457200" indent="-457200">
              <a:buFont typeface="Wingdings" panose="05000000000000000000" pitchFamily="2" charset="2"/>
              <a:buChar char="§"/>
            </a:pPr>
            <a:r>
              <a:rPr lang="en-US" sz="2600" dirty="0"/>
              <a:t>Adjust your monitor to about eye-level, so that you are glancing slightly down.</a:t>
            </a:r>
          </a:p>
          <a:p>
            <a:endParaRPr lang="en-US" sz="2000" dirty="0"/>
          </a:p>
        </p:txBody>
      </p:sp>
      <p:pic>
        <p:nvPicPr>
          <p:cNvPr id="14" name="Picture 13">
            <a:extLst>
              <a:ext uri="{FF2B5EF4-FFF2-40B4-BE49-F238E27FC236}">
                <a16:creationId xmlns:a16="http://schemas.microsoft.com/office/drawing/2014/main" id="{95546EAC-5EB2-BEE1-4DA7-5BC0437DD24B}"/>
              </a:ext>
            </a:extLst>
          </p:cNvPr>
          <p:cNvPicPr>
            <a:picLocks noChangeAspect="1"/>
          </p:cNvPicPr>
          <p:nvPr/>
        </p:nvPicPr>
        <p:blipFill rotWithShape="1">
          <a:blip r:embed="rId3"/>
          <a:srcRect b="2260"/>
          <a:stretch/>
        </p:blipFill>
        <p:spPr>
          <a:xfrm>
            <a:off x="8541999" y="340179"/>
            <a:ext cx="3570712" cy="5069219"/>
          </a:xfrm>
          <a:prstGeom prst="rect">
            <a:avLst/>
          </a:prstGeom>
        </p:spPr>
      </p:pic>
    </p:spTree>
    <p:extLst>
      <p:ext uri="{BB962C8B-B14F-4D97-AF65-F5344CB8AC3E}">
        <p14:creationId xmlns:p14="http://schemas.microsoft.com/office/powerpoint/2010/main" val="1965688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F890-EA62-439F-8C1C-3523B635F2E3}"/>
              </a:ext>
            </a:extLst>
          </p:cNvPr>
          <p:cNvSpPr>
            <a:spLocks noGrp="1"/>
          </p:cNvSpPr>
          <p:nvPr>
            <p:ph type="title"/>
          </p:nvPr>
        </p:nvSpPr>
        <p:spPr/>
        <p:txBody>
          <a:bodyPr>
            <a:normAutofit fontScale="90000"/>
          </a:bodyPr>
          <a:lstStyle/>
          <a:p>
            <a:br>
              <a:rPr lang="en-US" dirty="0">
                <a:solidFill>
                  <a:schemeClr val="accent6">
                    <a:lumMod val="50000"/>
                  </a:schemeClr>
                </a:solidFill>
              </a:rPr>
            </a:br>
            <a:r>
              <a:rPr lang="en-US" dirty="0">
                <a:solidFill>
                  <a:schemeClr val="accent6">
                    <a:lumMod val="50000"/>
                  </a:schemeClr>
                </a:solidFill>
              </a:rPr>
              <a:t>Adjust the HEIGHT</a:t>
            </a:r>
            <a:br>
              <a:rPr lang="en-US" dirty="0">
                <a:solidFill>
                  <a:schemeClr val="accent6">
                    <a:lumMod val="50000"/>
                  </a:schemeClr>
                </a:solidFill>
              </a:rPr>
            </a:br>
            <a:endParaRPr lang="en-US" dirty="0"/>
          </a:p>
        </p:txBody>
      </p:sp>
      <p:sp>
        <p:nvSpPr>
          <p:cNvPr id="3" name="Content Placeholder 2">
            <a:extLst>
              <a:ext uri="{FF2B5EF4-FFF2-40B4-BE49-F238E27FC236}">
                <a16:creationId xmlns:a16="http://schemas.microsoft.com/office/drawing/2014/main" id="{E17B73F8-905C-456D-9E5D-F8E2C3376FFD}"/>
              </a:ext>
            </a:extLst>
          </p:cNvPr>
          <p:cNvSpPr>
            <a:spLocks noGrp="1"/>
          </p:cNvSpPr>
          <p:nvPr>
            <p:ph sz="half" idx="2"/>
          </p:nvPr>
        </p:nvSpPr>
        <p:spPr>
          <a:xfrm>
            <a:off x="841089" y="1991193"/>
            <a:ext cx="5985937" cy="4028800"/>
          </a:xfrm>
        </p:spPr>
        <p:txBody>
          <a:bodyPr>
            <a:normAutofit/>
          </a:bodyPr>
          <a:lstStyle/>
          <a:p>
            <a:pPr marL="128016" lvl="1" indent="0">
              <a:buNone/>
            </a:pPr>
            <a:endParaRPr lang="en-US" dirty="0"/>
          </a:p>
          <a:p>
            <a:pPr lvl="1">
              <a:buFont typeface="Wingdings" panose="05000000000000000000" pitchFamily="2" charset="2"/>
              <a:buChar char="§"/>
            </a:pPr>
            <a:r>
              <a:rPr lang="en-US" sz="2000" dirty="0"/>
              <a:t>Sit down and adjust the height of the chair so your feet are flat on the ground and your legs form a 90-degree angle.</a:t>
            </a:r>
          </a:p>
          <a:p>
            <a:pPr lvl="1">
              <a:buFont typeface="Wingdings" panose="05000000000000000000" pitchFamily="2" charset="2"/>
              <a:buChar char="§"/>
            </a:pPr>
            <a:r>
              <a:rPr lang="en-US" sz="2000" dirty="0"/>
              <a:t>Your knees should align with or rest slightly lower than your hips.</a:t>
            </a:r>
          </a:p>
          <a:p>
            <a:pPr marL="128016" lvl="1" indent="0">
              <a:buNone/>
            </a:pPr>
            <a:endParaRPr lang="en-US" dirty="0"/>
          </a:p>
          <a:p>
            <a:pPr marL="128016" lvl="1" indent="0">
              <a:buNone/>
            </a:pPr>
            <a:r>
              <a:rPr lang="en-US" u="sng" dirty="0">
                <a:solidFill>
                  <a:schemeClr val="accent1"/>
                </a:solidFill>
              </a:rPr>
              <a:t>Quick Tips: </a:t>
            </a:r>
          </a:p>
          <a:p>
            <a:pPr lvl="1">
              <a:buFont typeface="Wingdings" panose="05000000000000000000" pitchFamily="2" charset="2"/>
              <a:buChar char="§"/>
            </a:pPr>
            <a:r>
              <a:rPr lang="en-US" sz="2000" dirty="0"/>
              <a:t>If you start to notice increased pressure near your bottom, raise the height slightly.</a:t>
            </a:r>
          </a:p>
          <a:p>
            <a:pPr lvl="1">
              <a:buFont typeface="Wingdings" panose="05000000000000000000" pitchFamily="2" charset="2"/>
              <a:buChar char="§"/>
            </a:pPr>
            <a:r>
              <a:rPr lang="en-US" sz="2000" dirty="0"/>
              <a:t>If you feel pressure at the front of your legs, lower the chair slightly.</a:t>
            </a:r>
          </a:p>
        </p:txBody>
      </p:sp>
      <p:pic>
        <p:nvPicPr>
          <p:cNvPr id="7" name="Screen Recording 6">
            <a:hlinkClick r:id="" action="ppaction://media"/>
            <a:extLst>
              <a:ext uri="{FF2B5EF4-FFF2-40B4-BE49-F238E27FC236}">
                <a16:creationId xmlns:a16="http://schemas.microsoft.com/office/drawing/2014/main" id="{CB92EF0F-141F-4D68-A798-5CC8CE98B9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67074" y="2464632"/>
            <a:ext cx="4824939" cy="2754664"/>
          </a:xfrm>
          <a:prstGeom prst="rect">
            <a:avLst/>
          </a:prstGeom>
        </p:spPr>
      </p:pic>
      <p:sp>
        <p:nvSpPr>
          <p:cNvPr id="13" name="Star: 5 Points 12">
            <a:extLst>
              <a:ext uri="{FF2B5EF4-FFF2-40B4-BE49-F238E27FC236}">
                <a16:creationId xmlns:a16="http://schemas.microsoft.com/office/drawing/2014/main" id="{8E852BF6-4EC3-C7E8-9BEA-DB39E9AD7557}"/>
              </a:ext>
            </a:extLst>
          </p:cNvPr>
          <p:cNvSpPr/>
          <p:nvPr/>
        </p:nvSpPr>
        <p:spPr>
          <a:xfrm>
            <a:off x="681580" y="4180388"/>
            <a:ext cx="324952" cy="272053"/>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17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038C13-B0C0-D7F8-C3E1-2BE384679B28}"/>
              </a:ext>
            </a:extLst>
          </p:cNvPr>
          <p:cNvSpPr>
            <a:spLocks noGrp="1"/>
          </p:cNvSpPr>
          <p:nvPr>
            <p:ph type="title"/>
          </p:nvPr>
        </p:nvSpPr>
        <p:spPr/>
        <p:txBody>
          <a:bodyPr/>
          <a:lstStyle/>
          <a:p>
            <a:br>
              <a:rPr lang="en-US" dirty="0">
                <a:solidFill>
                  <a:schemeClr val="accent6">
                    <a:lumMod val="50000"/>
                  </a:schemeClr>
                </a:solidFill>
              </a:rPr>
            </a:br>
            <a:r>
              <a:rPr lang="en-US" dirty="0">
                <a:solidFill>
                  <a:schemeClr val="accent6">
                    <a:lumMod val="50000"/>
                  </a:schemeClr>
                </a:solidFill>
              </a:rPr>
              <a:t>Adjust the seat depth</a:t>
            </a:r>
            <a:br>
              <a:rPr lang="en-US" dirty="0">
                <a:solidFill>
                  <a:schemeClr val="accent6">
                    <a:lumMod val="50000"/>
                  </a:schemeClr>
                </a:solidFill>
              </a:rPr>
            </a:br>
            <a:endParaRPr lang="en-US" dirty="0"/>
          </a:p>
        </p:txBody>
      </p:sp>
      <p:sp>
        <p:nvSpPr>
          <p:cNvPr id="9" name="Text Placeholder 8">
            <a:extLst>
              <a:ext uri="{FF2B5EF4-FFF2-40B4-BE49-F238E27FC236}">
                <a16:creationId xmlns:a16="http://schemas.microsoft.com/office/drawing/2014/main" id="{DBA2E329-0B36-5AB5-EFFA-229E2F16B39F}"/>
              </a:ext>
            </a:extLst>
          </p:cNvPr>
          <p:cNvSpPr>
            <a:spLocks noGrp="1"/>
          </p:cNvSpPr>
          <p:nvPr>
            <p:ph type="body" sz="half" idx="2"/>
          </p:nvPr>
        </p:nvSpPr>
        <p:spPr>
          <a:xfrm>
            <a:off x="1024128" y="2127660"/>
            <a:ext cx="5297474" cy="4141250"/>
          </a:xfrm>
        </p:spPr>
        <p:txBody>
          <a:bodyPr>
            <a:normAutofit lnSpcReduction="10000"/>
          </a:bodyPr>
          <a:lstStyle/>
          <a:p>
            <a:pPr marL="285750" indent="-285750">
              <a:spcBef>
                <a:spcPts val="200"/>
              </a:spcBef>
              <a:spcAft>
                <a:spcPts val="400"/>
              </a:spcAft>
              <a:buFont typeface="Wingdings" panose="05000000000000000000" pitchFamily="2" charset="2"/>
              <a:buChar char="§"/>
            </a:pPr>
            <a:r>
              <a:rPr lang="en-US" sz="1800" dirty="0">
                <a:solidFill>
                  <a:srgbClr val="000000"/>
                </a:solidFill>
                <a:effectLst/>
              </a:rPr>
              <a:t>If your chair allows, adjust the depth of the seat where you sit in relation to the backrest of the chair.</a:t>
            </a:r>
          </a:p>
          <a:p>
            <a:pPr marL="285750" indent="-285750">
              <a:spcBef>
                <a:spcPts val="200"/>
              </a:spcBef>
              <a:spcAft>
                <a:spcPts val="400"/>
              </a:spcAft>
              <a:buFont typeface="Wingdings" panose="05000000000000000000" pitchFamily="2" charset="2"/>
              <a:buChar char="§"/>
            </a:pPr>
            <a:endParaRPr lang="en-US" sz="1800" dirty="0">
              <a:solidFill>
                <a:srgbClr val="000000"/>
              </a:solidFill>
              <a:effectLst/>
            </a:endParaRPr>
          </a:p>
          <a:p>
            <a:pPr marL="285750" indent="-285750">
              <a:spcBef>
                <a:spcPts val="200"/>
              </a:spcBef>
              <a:spcAft>
                <a:spcPts val="400"/>
              </a:spcAft>
              <a:buFont typeface="Wingdings" panose="05000000000000000000" pitchFamily="2" charset="2"/>
              <a:buChar char="§"/>
            </a:pPr>
            <a:r>
              <a:rPr lang="en-US" sz="1800" dirty="0">
                <a:solidFill>
                  <a:srgbClr val="000000"/>
                </a:solidFill>
                <a:effectLst/>
              </a:rPr>
              <a:t>Sit on the chair and keep your feet flat on the floor, then check that the clearance between the seat and your calves fits a clenched fist.</a:t>
            </a:r>
          </a:p>
          <a:p>
            <a:pPr>
              <a:spcBef>
                <a:spcPts val="200"/>
              </a:spcBef>
              <a:spcAft>
                <a:spcPts val="400"/>
              </a:spcAft>
            </a:pPr>
            <a:endParaRPr lang="en-US" sz="1800" dirty="0">
              <a:solidFill>
                <a:srgbClr val="000000"/>
              </a:solidFill>
              <a:effectLst/>
            </a:endParaRPr>
          </a:p>
          <a:p>
            <a:pPr>
              <a:spcBef>
                <a:spcPts val="200"/>
              </a:spcBef>
              <a:spcAft>
                <a:spcPts val="400"/>
              </a:spcAft>
            </a:pPr>
            <a:r>
              <a:rPr lang="en-US" sz="1800" u="sng" dirty="0">
                <a:solidFill>
                  <a:srgbClr val="7CA42D"/>
                </a:solidFill>
                <a:effectLst/>
              </a:rPr>
              <a:t>Quick Tips: </a:t>
            </a:r>
            <a:endParaRPr lang="en-US" sz="1800" dirty="0">
              <a:solidFill>
                <a:srgbClr val="7CA42D"/>
              </a:solidFill>
              <a:effectLst/>
            </a:endParaRPr>
          </a:p>
          <a:p>
            <a:pPr marL="285750" indent="-285750">
              <a:spcBef>
                <a:spcPts val="200"/>
              </a:spcBef>
              <a:spcAft>
                <a:spcPts val="400"/>
              </a:spcAft>
              <a:buFont typeface="Wingdings" panose="05000000000000000000" pitchFamily="2" charset="2"/>
              <a:buChar char="§"/>
            </a:pPr>
            <a:r>
              <a:rPr lang="en-US" sz="1800" dirty="0">
                <a:solidFill>
                  <a:srgbClr val="000000"/>
                </a:solidFill>
                <a:effectLst/>
              </a:rPr>
              <a:t>If the front of the seat is digging into the back of your knees, slide the seat back slightly.</a:t>
            </a:r>
          </a:p>
          <a:p>
            <a:pPr marL="285750" indent="-285750">
              <a:spcBef>
                <a:spcPts val="200"/>
              </a:spcBef>
              <a:spcAft>
                <a:spcPts val="400"/>
              </a:spcAft>
              <a:buFont typeface="Wingdings" panose="05000000000000000000" pitchFamily="2" charset="2"/>
              <a:buChar char="§"/>
            </a:pPr>
            <a:r>
              <a:rPr lang="en-US" sz="1800" dirty="0">
                <a:solidFill>
                  <a:srgbClr val="000000"/>
                </a:solidFill>
                <a:effectLst/>
              </a:rPr>
              <a:t>If you have too much room and your knees are sticking out, slide the seat forward slightly.</a:t>
            </a:r>
          </a:p>
          <a:p>
            <a:endParaRPr lang="en-US" dirty="0"/>
          </a:p>
        </p:txBody>
      </p:sp>
      <p:pic>
        <p:nvPicPr>
          <p:cNvPr id="10" name="Screen Recording 7">
            <a:hlinkClick r:id="" action="ppaction://media"/>
            <a:extLst>
              <a:ext uri="{FF2B5EF4-FFF2-40B4-BE49-F238E27FC236}">
                <a16:creationId xmlns:a16="http://schemas.microsoft.com/office/drawing/2014/main" id="{63E83BCD-9AD8-2925-F1A5-DB9EDA92D44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33937" y="2208869"/>
            <a:ext cx="5206922" cy="2900999"/>
          </a:xfrm>
          <a:prstGeom prst="rect">
            <a:avLst/>
          </a:prstGeom>
        </p:spPr>
      </p:pic>
      <p:sp>
        <p:nvSpPr>
          <p:cNvPr id="11" name="Star: 5 Points 10">
            <a:extLst>
              <a:ext uri="{FF2B5EF4-FFF2-40B4-BE49-F238E27FC236}">
                <a16:creationId xmlns:a16="http://schemas.microsoft.com/office/drawing/2014/main" id="{53F7293A-8DB2-5836-0646-F36DC1DBBA9C}"/>
              </a:ext>
            </a:extLst>
          </p:cNvPr>
          <p:cNvSpPr/>
          <p:nvPr/>
        </p:nvSpPr>
        <p:spPr>
          <a:xfrm>
            <a:off x="861652" y="4295811"/>
            <a:ext cx="324952" cy="272053"/>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93F0-7224-4803-94AF-E1712FC940CF}"/>
              </a:ext>
            </a:extLst>
          </p:cNvPr>
          <p:cNvSpPr>
            <a:spLocks noGrp="1"/>
          </p:cNvSpPr>
          <p:nvPr>
            <p:ph type="title"/>
          </p:nvPr>
        </p:nvSpPr>
        <p:spPr/>
        <p:txBody>
          <a:bodyPr>
            <a:normAutofit/>
          </a:bodyPr>
          <a:lstStyle/>
          <a:p>
            <a:r>
              <a:rPr lang="en-US" sz="4000" dirty="0">
                <a:solidFill>
                  <a:schemeClr val="accent6">
                    <a:lumMod val="50000"/>
                  </a:schemeClr>
                </a:solidFill>
              </a:rPr>
              <a:t>Adjust the arm rests</a:t>
            </a:r>
          </a:p>
        </p:txBody>
      </p:sp>
      <p:sp>
        <p:nvSpPr>
          <p:cNvPr id="3" name="Content Placeholder 2">
            <a:extLst>
              <a:ext uri="{FF2B5EF4-FFF2-40B4-BE49-F238E27FC236}">
                <a16:creationId xmlns:a16="http://schemas.microsoft.com/office/drawing/2014/main" id="{F1235678-F0F3-4734-ADE5-442A9D291C29}"/>
              </a:ext>
            </a:extLst>
          </p:cNvPr>
          <p:cNvSpPr>
            <a:spLocks noGrp="1"/>
          </p:cNvSpPr>
          <p:nvPr>
            <p:ph sz="half" idx="2"/>
          </p:nvPr>
        </p:nvSpPr>
        <p:spPr>
          <a:xfrm>
            <a:off x="642095" y="2397861"/>
            <a:ext cx="5992720" cy="3521574"/>
          </a:xfrm>
        </p:spPr>
        <p:txBody>
          <a:bodyPr>
            <a:normAutofit/>
          </a:bodyPr>
          <a:lstStyle/>
          <a:p>
            <a:pPr>
              <a:buFont typeface="Wingdings" panose="05000000000000000000" pitchFamily="2" charset="2"/>
              <a:buChar char="§"/>
            </a:pPr>
            <a:r>
              <a:rPr lang="en-US" sz="1800" b="0" i="0" dirty="0">
                <a:solidFill>
                  <a:srgbClr val="222222"/>
                </a:solidFill>
                <a:effectLst/>
              </a:rPr>
              <a:t> Adjust the height of the arm rests so they’re at elbow height with your shoulders relaxed, and your arms are at a 90-degree angle.</a:t>
            </a:r>
          </a:p>
          <a:p>
            <a:pPr>
              <a:buFont typeface="Wingdings" panose="05000000000000000000" pitchFamily="2" charset="2"/>
              <a:buChar char="§"/>
            </a:pPr>
            <a:r>
              <a:rPr lang="en-US" sz="1800" b="0" i="0" dirty="0">
                <a:solidFill>
                  <a:srgbClr val="222222"/>
                </a:solidFill>
                <a:effectLst/>
              </a:rPr>
              <a:t> If the arms slide in or out move them so they support whatever work you’re doing. </a:t>
            </a:r>
          </a:p>
          <a:p>
            <a:r>
              <a:rPr lang="en-US" sz="1800" u="sng" dirty="0">
                <a:solidFill>
                  <a:srgbClr val="7CA42D"/>
                </a:solidFill>
                <a:effectLst/>
              </a:rPr>
              <a:t>Quick Tips: </a:t>
            </a:r>
            <a:endParaRPr lang="en-US" sz="1800" b="0" i="0" dirty="0">
              <a:solidFill>
                <a:srgbClr val="222222"/>
              </a:solidFill>
              <a:effectLst/>
            </a:endParaRPr>
          </a:p>
          <a:p>
            <a:pPr lvl="1">
              <a:buFont typeface="Wingdings" panose="05000000000000000000" pitchFamily="2" charset="2"/>
              <a:buChar char="§"/>
            </a:pPr>
            <a:r>
              <a:rPr lang="en-US" sz="1600" b="0" i="0" dirty="0">
                <a:solidFill>
                  <a:srgbClr val="222222"/>
                </a:solidFill>
                <a:effectLst/>
              </a:rPr>
              <a:t>For example, slide them in when you’re typing out a long email on a keyboard, then slide one out when you’re working more with the mouse.</a:t>
            </a:r>
          </a:p>
          <a:p>
            <a:pPr lvl="1">
              <a:buFont typeface="Wingdings" panose="05000000000000000000" pitchFamily="2" charset="2"/>
              <a:buChar char="§"/>
            </a:pPr>
            <a:r>
              <a:rPr lang="en-US" sz="1600" b="0" i="0" dirty="0">
                <a:solidFill>
                  <a:srgbClr val="222222"/>
                </a:solidFill>
                <a:effectLst/>
              </a:rPr>
              <a:t>It’s good to get in the habit of adjusting your armrests as you change tasks as well.</a:t>
            </a:r>
            <a:endParaRPr lang="en-US" sz="1600" dirty="0"/>
          </a:p>
        </p:txBody>
      </p:sp>
      <p:pic>
        <p:nvPicPr>
          <p:cNvPr id="7" name="Screen Recording 6">
            <a:hlinkClick r:id="" action="ppaction://media"/>
            <a:extLst>
              <a:ext uri="{FF2B5EF4-FFF2-40B4-BE49-F238E27FC236}">
                <a16:creationId xmlns:a16="http://schemas.microsoft.com/office/drawing/2014/main" id="{F14F2F77-9EFE-41FC-95AA-74F9F428A5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14686" y="2576426"/>
            <a:ext cx="5273250" cy="2906810"/>
          </a:xfrm>
          <a:prstGeom prst="rect">
            <a:avLst/>
          </a:prstGeom>
        </p:spPr>
      </p:pic>
      <p:sp>
        <p:nvSpPr>
          <p:cNvPr id="9" name="Star: 5 Points 8">
            <a:extLst>
              <a:ext uri="{FF2B5EF4-FFF2-40B4-BE49-F238E27FC236}">
                <a16:creationId xmlns:a16="http://schemas.microsoft.com/office/drawing/2014/main" id="{6101FDDA-8829-56F6-E57A-E2ACF44B7EB6}"/>
              </a:ext>
            </a:extLst>
          </p:cNvPr>
          <p:cNvSpPr/>
          <p:nvPr/>
        </p:nvSpPr>
        <p:spPr>
          <a:xfrm>
            <a:off x="479619" y="3926903"/>
            <a:ext cx="324952" cy="272053"/>
          </a:xfrm>
          <a:prstGeom prst="star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54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A0E5DD-5267-4013-101B-87A382474EF3}"/>
              </a:ext>
            </a:extLst>
          </p:cNvPr>
          <p:cNvSpPr>
            <a:spLocks noGrp="1"/>
          </p:cNvSpPr>
          <p:nvPr>
            <p:ph type="title"/>
          </p:nvPr>
        </p:nvSpPr>
        <p:spPr>
          <a:xfrm>
            <a:off x="1024128" y="471509"/>
            <a:ext cx="6865406" cy="1737360"/>
          </a:xfrm>
        </p:spPr>
        <p:txBody>
          <a:bodyPr/>
          <a:lstStyle/>
          <a:p>
            <a:r>
              <a:rPr lang="en-US" dirty="0">
                <a:solidFill>
                  <a:schemeClr val="accent6">
                    <a:lumMod val="50000"/>
                  </a:schemeClr>
                </a:solidFill>
              </a:rPr>
              <a:t>Adjust the recline and tilt tension</a:t>
            </a:r>
            <a:br>
              <a:rPr lang="en-US" dirty="0">
                <a:solidFill>
                  <a:schemeClr val="accent6">
                    <a:lumMod val="50000"/>
                  </a:schemeClr>
                </a:solidFill>
              </a:rPr>
            </a:br>
            <a:endParaRPr lang="en-US" dirty="0"/>
          </a:p>
        </p:txBody>
      </p:sp>
      <p:sp>
        <p:nvSpPr>
          <p:cNvPr id="9" name="Text Placeholder 8">
            <a:extLst>
              <a:ext uri="{FF2B5EF4-FFF2-40B4-BE49-F238E27FC236}">
                <a16:creationId xmlns:a16="http://schemas.microsoft.com/office/drawing/2014/main" id="{0F465826-92CC-7CE8-398A-8A314BF071CB}"/>
              </a:ext>
            </a:extLst>
          </p:cNvPr>
          <p:cNvSpPr>
            <a:spLocks noGrp="1"/>
          </p:cNvSpPr>
          <p:nvPr>
            <p:ph type="body" sz="half" idx="2"/>
          </p:nvPr>
        </p:nvSpPr>
        <p:spPr>
          <a:xfrm>
            <a:off x="933563" y="1813374"/>
            <a:ext cx="5257648" cy="4042835"/>
          </a:xfrm>
        </p:spPr>
        <p:txBody>
          <a:bodyPr>
            <a:normAutofit lnSpcReduction="10000"/>
          </a:bodyPr>
          <a:lstStyle/>
          <a:p>
            <a:endParaRPr lang="en-US" sz="1600" b="0" i="0" dirty="0">
              <a:solidFill>
                <a:srgbClr val="222222"/>
              </a:solidFill>
              <a:effectLst/>
            </a:endParaRPr>
          </a:p>
          <a:p>
            <a:pPr marL="285750" indent="-285750">
              <a:buFont typeface="Wingdings" panose="05000000000000000000" pitchFamily="2" charset="2"/>
              <a:buChar char="§"/>
            </a:pPr>
            <a:r>
              <a:rPr lang="en-US" sz="1800" b="0" i="0" dirty="0">
                <a:solidFill>
                  <a:srgbClr val="222222"/>
                </a:solidFill>
                <a:effectLst/>
              </a:rPr>
              <a:t>Adjust the tension so you can lean back in the chair comfortably without using a lot of force, and make sure the chair doesn’t spring upright too strongly when you lean forward.</a:t>
            </a:r>
          </a:p>
          <a:p>
            <a:endParaRPr lang="en-US" sz="1800" dirty="0">
              <a:solidFill>
                <a:srgbClr val="222222"/>
              </a:solidFill>
            </a:endParaRPr>
          </a:p>
          <a:p>
            <a:pPr>
              <a:spcBef>
                <a:spcPts val="200"/>
              </a:spcBef>
              <a:spcAft>
                <a:spcPts val="400"/>
              </a:spcAft>
            </a:pPr>
            <a:r>
              <a:rPr lang="en-US" sz="1800" u="sng" dirty="0">
                <a:solidFill>
                  <a:srgbClr val="7CA42D"/>
                </a:solidFill>
                <a:effectLst/>
              </a:rPr>
              <a:t>Quick Tips: </a:t>
            </a:r>
            <a:endParaRPr lang="en-US" sz="1800" dirty="0">
              <a:solidFill>
                <a:srgbClr val="7CA42D"/>
              </a:solidFill>
              <a:effectLst/>
            </a:endParaRPr>
          </a:p>
          <a:p>
            <a:pPr marL="285750" indent="-285750">
              <a:buFont typeface="Wingdings" panose="05000000000000000000" pitchFamily="2" charset="2"/>
              <a:buChar char="§"/>
            </a:pPr>
            <a:r>
              <a:rPr lang="en-US" sz="1800" b="0" i="0" dirty="0">
                <a:solidFill>
                  <a:srgbClr val="222222"/>
                </a:solidFill>
                <a:effectLst/>
              </a:rPr>
              <a:t>If you can’t lean back without forcibly pushing, loosen the tension. </a:t>
            </a:r>
          </a:p>
          <a:p>
            <a:pPr marL="285750" indent="-285750">
              <a:buFont typeface="Wingdings" panose="05000000000000000000" pitchFamily="2" charset="2"/>
              <a:buChar char="§"/>
            </a:pPr>
            <a:r>
              <a:rPr lang="en-US" sz="1800" b="0" i="0" dirty="0">
                <a:solidFill>
                  <a:srgbClr val="222222"/>
                </a:solidFill>
                <a:effectLst/>
              </a:rPr>
              <a:t>If you find yourself using your core to pull yourself out of the chair when it’s tilted back, tighten the tension.</a:t>
            </a:r>
            <a:endParaRPr lang="en-US" sz="1800" i="1" dirty="0"/>
          </a:p>
          <a:p>
            <a:endParaRPr lang="en-US" dirty="0"/>
          </a:p>
        </p:txBody>
      </p:sp>
      <p:pic>
        <p:nvPicPr>
          <p:cNvPr id="10" name="Screen Recording 7">
            <a:hlinkClick r:id="" action="ppaction://media"/>
            <a:extLst>
              <a:ext uri="{FF2B5EF4-FFF2-40B4-BE49-F238E27FC236}">
                <a16:creationId xmlns:a16="http://schemas.microsoft.com/office/drawing/2014/main" id="{8BC14E3C-DE7E-4051-0E5A-03BC80F4AE2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44374" y="2208869"/>
            <a:ext cx="5594671" cy="3123527"/>
          </a:xfrm>
          <a:prstGeom prst="rect">
            <a:avLst/>
          </a:prstGeom>
        </p:spPr>
      </p:pic>
      <p:sp>
        <p:nvSpPr>
          <p:cNvPr id="11" name="Star: 5 Points 10">
            <a:extLst>
              <a:ext uri="{FF2B5EF4-FFF2-40B4-BE49-F238E27FC236}">
                <a16:creationId xmlns:a16="http://schemas.microsoft.com/office/drawing/2014/main" id="{1831F68D-3EBE-2790-78C6-7EE74CB44FD4}"/>
              </a:ext>
            </a:extLst>
          </p:cNvPr>
          <p:cNvSpPr/>
          <p:nvPr/>
        </p:nvSpPr>
        <p:spPr>
          <a:xfrm>
            <a:off x="563207" y="3692895"/>
            <a:ext cx="487550" cy="339644"/>
          </a:xfrm>
          <a:prstGeom prst="star5">
            <a:avLst>
              <a:gd name="adj" fmla="val 21903"/>
              <a:gd name="hf" fmla="val 105146"/>
              <a:gd name="vf" fmla="val 1105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972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Osteopath..</a:t>
            </a:r>
          </a:p>
        </p:txBody>
      </p:sp>
      <p:pic>
        <p:nvPicPr>
          <p:cNvPr id="9" name="Picture 8">
            <a:extLst>
              <a:ext uri="{FF2B5EF4-FFF2-40B4-BE49-F238E27FC236}">
                <a16:creationId xmlns:a16="http://schemas.microsoft.com/office/drawing/2014/main" id="{6F9F1050-9325-4A56-857E-0759C8C2DCCF}"/>
              </a:ext>
            </a:extLst>
          </p:cNvPr>
          <p:cNvPicPr>
            <a:picLocks noChangeAspect="1"/>
          </p:cNvPicPr>
          <p:nvPr/>
        </p:nvPicPr>
        <p:blipFill>
          <a:blip r:embed="rId3"/>
          <a:stretch>
            <a:fillRect/>
          </a:stretch>
        </p:blipFill>
        <p:spPr>
          <a:xfrm>
            <a:off x="9224489" y="104430"/>
            <a:ext cx="2751015" cy="3645790"/>
          </a:xfrm>
          <a:prstGeom prst="rect">
            <a:avLst/>
          </a:prstGeom>
        </p:spPr>
      </p:pic>
      <p:sp>
        <p:nvSpPr>
          <p:cNvPr id="8" name="Content Placeholder 7">
            <a:extLst>
              <a:ext uri="{FF2B5EF4-FFF2-40B4-BE49-F238E27FC236}">
                <a16:creationId xmlns:a16="http://schemas.microsoft.com/office/drawing/2014/main" id="{DE4C765A-4CE1-112B-9A19-19886E215151}"/>
              </a:ext>
            </a:extLst>
          </p:cNvPr>
          <p:cNvSpPr>
            <a:spLocks noGrp="1"/>
          </p:cNvSpPr>
          <p:nvPr>
            <p:ph sz="half" idx="2"/>
          </p:nvPr>
        </p:nvSpPr>
        <p:spPr>
          <a:xfrm>
            <a:off x="602212" y="2043946"/>
            <a:ext cx="5775345" cy="3412548"/>
          </a:xfrm>
        </p:spPr>
        <p:txBody>
          <a:bodyPr>
            <a:normAutofit/>
          </a:bodyPr>
          <a:lstStyle/>
          <a:p>
            <a:pPr>
              <a:buFont typeface="Arial" panose="020B0604020202020204" pitchFamily="34" charset="0"/>
              <a:buChar char="•"/>
            </a:pPr>
            <a:r>
              <a:rPr lang="en-US" sz="2800" dirty="0"/>
              <a:t> Education</a:t>
            </a:r>
          </a:p>
          <a:p>
            <a:pPr>
              <a:buFont typeface="Arial" panose="020B0604020202020204" pitchFamily="34" charset="0"/>
              <a:buChar char="•"/>
            </a:pPr>
            <a:r>
              <a:rPr lang="en-US" sz="2800" dirty="0"/>
              <a:t> Married</a:t>
            </a:r>
          </a:p>
          <a:p>
            <a:pPr>
              <a:buFont typeface="Arial" panose="020B0604020202020204" pitchFamily="34" charset="0"/>
              <a:buChar char="•"/>
            </a:pPr>
            <a:r>
              <a:rPr lang="en-US" sz="2800" dirty="0"/>
              <a:t> Proud mother of two parrots</a:t>
            </a:r>
          </a:p>
          <a:p>
            <a:pPr lvl="1">
              <a:buFont typeface="Arial" panose="020B0604020202020204" pitchFamily="34" charset="0"/>
              <a:buChar char="•"/>
            </a:pPr>
            <a:r>
              <a:rPr lang="en-US" sz="2400" dirty="0"/>
              <a:t> Willie and Bob Ross</a:t>
            </a:r>
          </a:p>
          <a:p>
            <a:pPr>
              <a:buFont typeface="Arial" panose="020B0604020202020204" pitchFamily="34" charset="0"/>
              <a:buChar char="•"/>
            </a:pPr>
            <a:r>
              <a:rPr lang="en-US" sz="2800" dirty="0"/>
              <a:t> Enjoy volunteering, outdoors, photography, baking, CBJ hockey</a:t>
            </a:r>
          </a:p>
          <a:p>
            <a:pPr>
              <a:buFont typeface="Arial" panose="020B0604020202020204" pitchFamily="34" charset="0"/>
              <a:buChar char="•"/>
            </a:pPr>
            <a:endParaRPr lang="en-US" sz="2800" dirty="0"/>
          </a:p>
        </p:txBody>
      </p:sp>
      <p:pic>
        <p:nvPicPr>
          <p:cNvPr id="13" name="Picture 6">
            <a:extLst>
              <a:ext uri="{FF2B5EF4-FFF2-40B4-BE49-F238E27FC236}">
                <a16:creationId xmlns:a16="http://schemas.microsoft.com/office/drawing/2014/main" id="{3E939717-3631-FC6E-FB29-1C0F48F5A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662" y="2954481"/>
            <a:ext cx="2300126" cy="18790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14ED3FF-ED97-AF60-4C7C-96E1B4E314AD}"/>
              </a:ext>
            </a:extLst>
          </p:cNvPr>
          <p:cNvPicPr>
            <a:picLocks noChangeAspect="1"/>
          </p:cNvPicPr>
          <p:nvPr/>
        </p:nvPicPr>
        <p:blipFill>
          <a:blip r:embed="rId5"/>
          <a:stretch>
            <a:fillRect/>
          </a:stretch>
        </p:blipFill>
        <p:spPr>
          <a:xfrm>
            <a:off x="8663412" y="4619869"/>
            <a:ext cx="2185936" cy="2151721"/>
          </a:xfrm>
          <a:prstGeom prst="rect">
            <a:avLst/>
          </a:prstGeom>
        </p:spPr>
      </p:pic>
      <p:pic>
        <p:nvPicPr>
          <p:cNvPr id="16" name="Picture 15" descr="A bird standing on a person's hand&#10;&#10;Description automatically generated with medium confidence">
            <a:extLst>
              <a:ext uri="{FF2B5EF4-FFF2-40B4-BE49-F238E27FC236}">
                <a16:creationId xmlns:a16="http://schemas.microsoft.com/office/drawing/2014/main" id="{CC72C3CF-EDD6-2B58-F6CB-148B935CBD5A}"/>
              </a:ext>
            </a:extLst>
          </p:cNvPr>
          <p:cNvPicPr>
            <a:picLocks noChangeAspect="1"/>
          </p:cNvPicPr>
          <p:nvPr/>
        </p:nvPicPr>
        <p:blipFill>
          <a:blip r:embed="rId6"/>
          <a:stretch>
            <a:fillRect/>
          </a:stretch>
        </p:blipFill>
        <p:spPr>
          <a:xfrm>
            <a:off x="6533318" y="3902613"/>
            <a:ext cx="1974332" cy="2566988"/>
          </a:xfrm>
          <a:prstGeom prst="rect">
            <a:avLst/>
          </a:prstGeom>
        </p:spPr>
      </p:pic>
      <p:pic>
        <p:nvPicPr>
          <p:cNvPr id="6" name="Picture 5" descr="A couple of men taking a selfie&#10;&#10;Description automatically generated with low confidence">
            <a:extLst>
              <a:ext uri="{FF2B5EF4-FFF2-40B4-BE49-F238E27FC236}">
                <a16:creationId xmlns:a16="http://schemas.microsoft.com/office/drawing/2014/main" id="{78BE635B-317B-EF1B-1683-B7CB4054193D}"/>
              </a:ext>
            </a:extLst>
          </p:cNvPr>
          <p:cNvPicPr>
            <a:picLocks noChangeAspect="1"/>
          </p:cNvPicPr>
          <p:nvPr/>
        </p:nvPicPr>
        <p:blipFill>
          <a:blip r:embed="rId7"/>
          <a:stretch>
            <a:fillRect/>
          </a:stretch>
        </p:blipFill>
        <p:spPr>
          <a:xfrm>
            <a:off x="6310462" y="473952"/>
            <a:ext cx="3193662" cy="3139987"/>
          </a:xfrm>
          <a:prstGeom prst="rect">
            <a:avLst/>
          </a:prstGeom>
        </p:spPr>
      </p:pic>
    </p:spTree>
    <p:extLst>
      <p:ext uri="{BB962C8B-B14F-4D97-AF65-F5344CB8AC3E}">
        <p14:creationId xmlns:p14="http://schemas.microsoft.com/office/powerpoint/2010/main" val="277200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2DBDB8-584E-F607-1F2E-6FAB9AB60E24}"/>
              </a:ext>
            </a:extLst>
          </p:cNvPr>
          <p:cNvSpPr>
            <a:spLocks noGrp="1"/>
          </p:cNvSpPr>
          <p:nvPr>
            <p:ph type="title"/>
          </p:nvPr>
        </p:nvSpPr>
        <p:spPr>
          <a:xfrm>
            <a:off x="798576" y="381001"/>
            <a:ext cx="5487924" cy="1638300"/>
          </a:xfrm>
        </p:spPr>
        <p:txBody>
          <a:bodyPr/>
          <a:lstStyle/>
          <a:p>
            <a:r>
              <a:rPr lang="en-US" dirty="0"/>
              <a:t>A: Adjustment and alignment:</a:t>
            </a:r>
            <a:br>
              <a:rPr lang="en-US" dirty="0"/>
            </a:br>
            <a:r>
              <a:rPr lang="en-US" dirty="0"/>
              <a:t>Workstation setup </a:t>
            </a:r>
          </a:p>
        </p:txBody>
      </p:sp>
      <p:pic>
        <p:nvPicPr>
          <p:cNvPr id="12" name="Content Placeholder 11" descr="Diagram&#10;&#10;Description automatically generated">
            <a:extLst>
              <a:ext uri="{FF2B5EF4-FFF2-40B4-BE49-F238E27FC236}">
                <a16:creationId xmlns:a16="http://schemas.microsoft.com/office/drawing/2014/main" id="{2C080AB0-4993-53AF-C311-5D49F324BE13}"/>
              </a:ext>
            </a:extLst>
          </p:cNvPr>
          <p:cNvPicPr>
            <a:picLocks noGrp="1" noChangeAspect="1"/>
          </p:cNvPicPr>
          <p:nvPr>
            <p:ph idx="1"/>
          </p:nvPr>
        </p:nvPicPr>
        <p:blipFill rotWithShape="1">
          <a:blip r:embed="rId3"/>
          <a:srcRect t="62734"/>
          <a:stretch/>
        </p:blipFill>
        <p:spPr>
          <a:xfrm>
            <a:off x="7430703" y="3429000"/>
            <a:ext cx="4651764" cy="2924897"/>
          </a:xfrm>
        </p:spPr>
      </p:pic>
      <p:sp>
        <p:nvSpPr>
          <p:cNvPr id="10" name="Text Placeholder 9">
            <a:extLst>
              <a:ext uri="{FF2B5EF4-FFF2-40B4-BE49-F238E27FC236}">
                <a16:creationId xmlns:a16="http://schemas.microsoft.com/office/drawing/2014/main" id="{FCC59D52-D886-F314-0290-6A418645B40B}"/>
              </a:ext>
            </a:extLst>
          </p:cNvPr>
          <p:cNvSpPr>
            <a:spLocks noGrp="1"/>
          </p:cNvSpPr>
          <p:nvPr>
            <p:ph type="body" sz="half" idx="2"/>
          </p:nvPr>
        </p:nvSpPr>
        <p:spPr>
          <a:xfrm>
            <a:off x="798576" y="2055798"/>
            <a:ext cx="6362704" cy="4395117"/>
          </a:xfrm>
        </p:spPr>
        <p:txBody>
          <a:bodyPr vert="horz" lIns="91440" tIns="45720" rIns="91440" bIns="45720" rtlCol="0" anchor="t">
            <a:normAutofit/>
          </a:bodyPr>
          <a:lstStyle/>
          <a:p>
            <a:pPr marL="342900" indent="-342900">
              <a:buFont typeface="Wingdings" panose="05000000000000000000" pitchFamily="2" charset="2"/>
              <a:buChar char="§"/>
            </a:pPr>
            <a:r>
              <a:rPr lang="en-US" sz="2400" dirty="0"/>
              <a:t>Organize your workstation into zones.</a:t>
            </a:r>
          </a:p>
          <a:p>
            <a:pPr marL="800100" lvl="1" indent="-342900">
              <a:buFont typeface="Wingdings" panose="05000000000000000000" pitchFamily="2" charset="2"/>
              <a:buChar char="§"/>
            </a:pPr>
            <a:r>
              <a:rPr lang="en-US" sz="2400" dirty="0">
                <a:highlight>
                  <a:srgbClr val="FFFF00"/>
                </a:highlight>
              </a:rPr>
              <a:t>Primary zone</a:t>
            </a:r>
          </a:p>
          <a:p>
            <a:pPr marL="1200150" lvl="2" indent="-285750">
              <a:buFont typeface="Wingdings" panose="05000000000000000000" pitchFamily="2" charset="2"/>
              <a:buChar char="§"/>
            </a:pPr>
            <a:r>
              <a:rPr lang="en-US" sz="1600" dirty="0">
                <a:solidFill>
                  <a:srgbClr val="000000"/>
                </a:solidFill>
              </a:rPr>
              <a:t>W</a:t>
            </a:r>
            <a:r>
              <a:rPr lang="en-US" sz="1600" b="0" i="0" dirty="0">
                <a:solidFill>
                  <a:srgbClr val="000000"/>
                </a:solidFill>
                <a:effectLst/>
              </a:rPr>
              <a:t>here you can easily reach just by moving your forearms horizontally, with your elbows remaining comfortably near your sides.</a:t>
            </a:r>
          </a:p>
          <a:p>
            <a:pPr marL="1200150" lvl="2" indent="-285750">
              <a:buFont typeface="Wingdings" panose="05000000000000000000" pitchFamily="2" charset="2"/>
              <a:buChar char="§"/>
            </a:pPr>
            <a:r>
              <a:rPr lang="en-US" sz="1600" dirty="0">
                <a:solidFill>
                  <a:srgbClr val="000000"/>
                </a:solidFill>
              </a:rPr>
              <a:t>Dedicated to your keyboard and mouse.</a:t>
            </a:r>
            <a:endParaRPr lang="en-US" sz="1600" dirty="0"/>
          </a:p>
          <a:p>
            <a:pPr marL="800100" lvl="1" indent="-342900">
              <a:buFont typeface="Wingdings" panose="05000000000000000000" pitchFamily="2" charset="2"/>
              <a:buChar char="§"/>
            </a:pPr>
            <a:r>
              <a:rPr lang="en-US" sz="2400" dirty="0">
                <a:highlight>
                  <a:srgbClr val="00FFFF"/>
                </a:highlight>
              </a:rPr>
              <a:t>Secondary zone</a:t>
            </a:r>
          </a:p>
          <a:p>
            <a:pPr marL="1200150" lvl="2" indent="-285750">
              <a:buFont typeface="Wingdings" panose="05000000000000000000" pitchFamily="2" charset="2"/>
              <a:buChar char="§"/>
            </a:pPr>
            <a:r>
              <a:rPr lang="en-US" sz="1600" dirty="0">
                <a:solidFill>
                  <a:srgbClr val="000000"/>
                </a:solidFill>
              </a:rPr>
              <a:t>R</a:t>
            </a:r>
            <a:r>
              <a:rPr lang="en-US" sz="1600" b="0" i="0" dirty="0">
                <a:solidFill>
                  <a:srgbClr val="000000"/>
                </a:solidFill>
                <a:effectLst/>
              </a:rPr>
              <a:t>eachable by extending your arms but without leaning or bending at the waist.</a:t>
            </a:r>
          </a:p>
          <a:p>
            <a:pPr marL="1200150" lvl="2" indent="-285750">
              <a:buFont typeface="Wingdings" panose="05000000000000000000" pitchFamily="2" charset="2"/>
              <a:buChar char="§"/>
            </a:pPr>
            <a:r>
              <a:rPr lang="en-US" sz="1600" dirty="0">
                <a:solidFill>
                  <a:srgbClr val="000000"/>
                </a:solidFill>
              </a:rPr>
              <a:t>Reference books, notebooks, or stationary.</a:t>
            </a:r>
          </a:p>
          <a:p>
            <a:pPr marL="800100" lvl="1" indent="-342900">
              <a:buFont typeface="Wingdings" panose="05000000000000000000" pitchFamily="2" charset="2"/>
              <a:buChar char="§"/>
            </a:pPr>
            <a:r>
              <a:rPr lang="en-US" sz="2000" b="0" i="0" dirty="0">
                <a:solidFill>
                  <a:srgbClr val="000000"/>
                </a:solidFill>
                <a:effectLst/>
                <a:highlight>
                  <a:srgbClr val="00FF00"/>
                </a:highlight>
              </a:rPr>
              <a:t>Tertiary Zone</a:t>
            </a:r>
          </a:p>
          <a:p>
            <a:pPr marL="342900" indent="-342900">
              <a:buFont typeface="Wingdings" panose="05000000000000000000" pitchFamily="2" charset="2"/>
              <a:buChar char="§"/>
            </a:pPr>
            <a:r>
              <a:rPr lang="en-US" sz="2400" dirty="0">
                <a:solidFill>
                  <a:srgbClr val="000000"/>
                </a:solidFill>
              </a:rPr>
              <a:t>Adjust your monitor height and tilt.</a:t>
            </a:r>
            <a:endParaRPr lang="en-US" sz="2400" dirty="0"/>
          </a:p>
          <a:p>
            <a:endParaRPr lang="en-US" sz="2800" dirty="0"/>
          </a:p>
          <a:p>
            <a:endParaRPr lang="en-US" sz="2800" dirty="0"/>
          </a:p>
        </p:txBody>
      </p:sp>
      <p:pic>
        <p:nvPicPr>
          <p:cNvPr id="13" name="Picture 12">
            <a:extLst>
              <a:ext uri="{FF2B5EF4-FFF2-40B4-BE49-F238E27FC236}">
                <a16:creationId xmlns:a16="http://schemas.microsoft.com/office/drawing/2014/main" id="{17114409-B472-D637-06D4-AB250E4080C4}"/>
              </a:ext>
            </a:extLst>
          </p:cNvPr>
          <p:cNvPicPr>
            <a:picLocks noChangeAspect="1"/>
          </p:cNvPicPr>
          <p:nvPr/>
        </p:nvPicPr>
        <p:blipFill>
          <a:blip r:embed="rId4"/>
          <a:stretch>
            <a:fillRect/>
          </a:stretch>
        </p:blipFill>
        <p:spPr>
          <a:xfrm>
            <a:off x="7350503" y="359102"/>
            <a:ext cx="4543091" cy="2847003"/>
          </a:xfrm>
          <a:prstGeom prst="rect">
            <a:avLst/>
          </a:prstGeom>
        </p:spPr>
      </p:pic>
    </p:spTree>
    <p:extLst>
      <p:ext uri="{BB962C8B-B14F-4D97-AF65-F5344CB8AC3E}">
        <p14:creationId xmlns:p14="http://schemas.microsoft.com/office/powerpoint/2010/main" val="2091251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25CC52-3F2B-D97C-0AA2-93F2353577C9}"/>
              </a:ext>
            </a:extLst>
          </p:cNvPr>
          <p:cNvSpPr>
            <a:spLocks noGrp="1"/>
          </p:cNvSpPr>
          <p:nvPr>
            <p:ph type="title"/>
          </p:nvPr>
        </p:nvSpPr>
        <p:spPr/>
        <p:txBody>
          <a:bodyPr/>
          <a:lstStyle/>
          <a:p>
            <a:r>
              <a:rPr lang="en-US"/>
              <a:t>R: Relaxation</a:t>
            </a:r>
          </a:p>
        </p:txBody>
      </p:sp>
      <p:sp>
        <p:nvSpPr>
          <p:cNvPr id="10" name="TextBox 9">
            <a:extLst>
              <a:ext uri="{FF2B5EF4-FFF2-40B4-BE49-F238E27FC236}">
                <a16:creationId xmlns:a16="http://schemas.microsoft.com/office/drawing/2014/main" id="{2DD7DDB6-B158-0945-7B0F-CC0C8C26DF76}"/>
              </a:ext>
            </a:extLst>
          </p:cNvPr>
          <p:cNvSpPr txBox="1"/>
          <p:nvPr/>
        </p:nvSpPr>
        <p:spPr>
          <a:xfrm>
            <a:off x="211999" y="2181095"/>
            <a:ext cx="6563793" cy="3108543"/>
          </a:xfrm>
          <a:prstGeom prst="rect">
            <a:avLst/>
          </a:prstGeom>
          <a:noFill/>
        </p:spPr>
        <p:txBody>
          <a:bodyPr wrap="square">
            <a:spAutoFit/>
          </a:bodyPr>
          <a:lstStyle/>
          <a:p>
            <a:pPr marL="914400" lvl="1" indent="-457200">
              <a:buClr>
                <a:srgbClr val="92D050"/>
              </a:buClr>
              <a:buFont typeface="Wingdings" panose="05000000000000000000" pitchFamily="2" charset="2"/>
              <a:buChar char="§"/>
            </a:pPr>
            <a:r>
              <a:rPr lang="en-US" sz="2800" dirty="0"/>
              <a:t>Take regularly scheduled breaks during your workday.</a:t>
            </a:r>
          </a:p>
          <a:p>
            <a:pPr marL="1371600" lvl="2" indent="-457200">
              <a:buClr>
                <a:srgbClr val="92D050"/>
              </a:buClr>
              <a:buFont typeface="Wingdings" panose="05000000000000000000" pitchFamily="2" charset="2"/>
              <a:buChar char="§"/>
            </a:pPr>
            <a:r>
              <a:rPr lang="en-US" sz="2800" dirty="0"/>
              <a:t>Try the 90/20 rule.</a:t>
            </a:r>
          </a:p>
          <a:p>
            <a:pPr marL="914400" lvl="1" indent="-457200">
              <a:buClr>
                <a:srgbClr val="92D050"/>
              </a:buClr>
              <a:buFont typeface="Wingdings" panose="05000000000000000000" pitchFamily="2" charset="2"/>
              <a:buChar char="§"/>
            </a:pPr>
            <a:r>
              <a:rPr lang="en-US" sz="2800" dirty="0"/>
              <a:t>Frequent short breaks are better for your back then few longer ones.</a:t>
            </a:r>
          </a:p>
          <a:p>
            <a:pPr marL="914400" lvl="1" indent="-457200">
              <a:buClr>
                <a:srgbClr val="92D050"/>
              </a:buClr>
              <a:buFont typeface="Wingdings" panose="05000000000000000000" pitchFamily="2" charset="2"/>
              <a:buChar char="§"/>
            </a:pPr>
            <a:r>
              <a:rPr lang="en-US" sz="2800" dirty="0"/>
              <a:t>It gives the muscles a change to relax while others take the strain.</a:t>
            </a:r>
          </a:p>
        </p:txBody>
      </p:sp>
      <p:pic>
        <p:nvPicPr>
          <p:cNvPr id="11" name="Picture 10">
            <a:extLst>
              <a:ext uri="{FF2B5EF4-FFF2-40B4-BE49-F238E27FC236}">
                <a16:creationId xmlns:a16="http://schemas.microsoft.com/office/drawing/2014/main" id="{8BDBA664-7AEF-01A4-0FE9-1C44D940B82B}"/>
              </a:ext>
            </a:extLst>
          </p:cNvPr>
          <p:cNvPicPr>
            <a:picLocks noChangeAspect="1"/>
          </p:cNvPicPr>
          <p:nvPr/>
        </p:nvPicPr>
        <p:blipFill rotWithShape="1">
          <a:blip r:embed="rId2"/>
          <a:srcRect b="14263"/>
          <a:stretch/>
        </p:blipFill>
        <p:spPr>
          <a:xfrm>
            <a:off x="6775792" y="233917"/>
            <a:ext cx="5125584" cy="5493116"/>
          </a:xfrm>
          <a:prstGeom prst="rect">
            <a:avLst/>
          </a:prstGeom>
        </p:spPr>
      </p:pic>
    </p:spTree>
    <p:extLst>
      <p:ext uri="{BB962C8B-B14F-4D97-AF65-F5344CB8AC3E}">
        <p14:creationId xmlns:p14="http://schemas.microsoft.com/office/powerpoint/2010/main" val="369602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2B97-635C-2F1B-E4BA-DCF3792F9ECE}"/>
              </a:ext>
            </a:extLst>
          </p:cNvPr>
          <p:cNvSpPr>
            <a:spLocks noGrp="1"/>
          </p:cNvSpPr>
          <p:nvPr>
            <p:ph type="title"/>
          </p:nvPr>
        </p:nvSpPr>
        <p:spPr/>
        <p:txBody>
          <a:bodyPr/>
          <a:lstStyle/>
          <a:p>
            <a:r>
              <a:rPr lang="en-US" dirty="0"/>
              <a:t>M: Motion</a:t>
            </a:r>
          </a:p>
        </p:txBody>
      </p:sp>
      <p:sp>
        <p:nvSpPr>
          <p:cNvPr id="3" name="Content Placeholder 2">
            <a:extLst>
              <a:ext uri="{FF2B5EF4-FFF2-40B4-BE49-F238E27FC236}">
                <a16:creationId xmlns:a16="http://schemas.microsoft.com/office/drawing/2014/main" id="{915B94E3-E3E0-90B3-E08E-B8A768E4CBA7}"/>
              </a:ext>
            </a:extLst>
          </p:cNvPr>
          <p:cNvSpPr>
            <a:spLocks noGrp="1"/>
          </p:cNvSpPr>
          <p:nvPr>
            <p:ph idx="1"/>
          </p:nvPr>
        </p:nvSpPr>
        <p:spPr/>
        <p:txBody>
          <a:bodyPr vert="horz" lIns="45720" tIns="45720" rIns="45720" bIns="45720" rtlCol="0" anchor="t">
            <a:normAutofit/>
          </a:bodyPr>
          <a:lstStyle/>
          <a:p>
            <a:pPr>
              <a:buFont typeface="Wingdings" panose="05000000000000000000" pitchFamily="2" charset="2"/>
              <a:buChar char="§"/>
            </a:pPr>
            <a:r>
              <a:rPr lang="en-US" sz="3600" dirty="0"/>
              <a:t> “The next best posture is the best posture.”</a:t>
            </a:r>
            <a:endParaRPr lang="en-US" sz="3200" dirty="0"/>
          </a:p>
          <a:p>
            <a:pPr lvl="1">
              <a:buFont typeface="Wingdings" panose="05000000000000000000" pitchFamily="2" charset="2"/>
              <a:buChar char="§"/>
            </a:pPr>
            <a:r>
              <a:rPr lang="en-US" sz="3200" dirty="0"/>
              <a:t> Goal mix up the way you sit throughout the day.</a:t>
            </a:r>
          </a:p>
          <a:p>
            <a:pPr>
              <a:buFont typeface="Wingdings" panose="05000000000000000000" pitchFamily="2" charset="2"/>
              <a:buChar char="§"/>
            </a:pPr>
            <a:r>
              <a:rPr lang="en-US" sz="3600" dirty="0"/>
              <a:t> This allows for the strained muscles to relax and relaxed muscles to carry the burden.</a:t>
            </a:r>
          </a:p>
        </p:txBody>
      </p:sp>
    </p:spTree>
    <p:extLst>
      <p:ext uri="{BB962C8B-B14F-4D97-AF65-F5344CB8AC3E}">
        <p14:creationId xmlns:p14="http://schemas.microsoft.com/office/powerpoint/2010/main" val="2677712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15F2-9574-0F8A-13B7-301C6C02E9F6}"/>
              </a:ext>
            </a:extLst>
          </p:cNvPr>
          <p:cNvSpPr>
            <a:spLocks noGrp="1"/>
          </p:cNvSpPr>
          <p:nvPr>
            <p:ph type="title"/>
          </p:nvPr>
        </p:nvSpPr>
        <p:spPr/>
        <p:txBody>
          <a:bodyPr/>
          <a:lstStyle/>
          <a:p>
            <a:r>
              <a:rPr lang="en-US" dirty="0"/>
              <a:t>S: Standing and safety</a:t>
            </a:r>
          </a:p>
        </p:txBody>
      </p:sp>
      <p:sp>
        <p:nvSpPr>
          <p:cNvPr id="3" name="Content Placeholder 2">
            <a:extLst>
              <a:ext uri="{FF2B5EF4-FFF2-40B4-BE49-F238E27FC236}">
                <a16:creationId xmlns:a16="http://schemas.microsoft.com/office/drawing/2014/main" id="{72C3DEC9-17BD-C135-4EEE-5EFDE68E1245}"/>
              </a:ext>
            </a:extLst>
          </p:cNvPr>
          <p:cNvSpPr>
            <a:spLocks noGrp="1"/>
          </p:cNvSpPr>
          <p:nvPr>
            <p:ph idx="1"/>
          </p:nvPr>
        </p:nvSpPr>
        <p:spPr/>
        <p:txBody>
          <a:bodyPr vert="horz" lIns="45720" tIns="45720" rIns="45720" bIns="45720" rtlCol="0" anchor="t">
            <a:normAutofit/>
          </a:bodyPr>
          <a:lstStyle/>
          <a:p>
            <a:pPr>
              <a:buFont typeface="Wingdings" panose="05000000000000000000" pitchFamily="2" charset="2"/>
              <a:buChar char="§"/>
            </a:pPr>
            <a:r>
              <a:rPr lang="en-US" sz="3200" dirty="0"/>
              <a:t> Stand up at every opportunity, if able.</a:t>
            </a:r>
          </a:p>
          <a:p>
            <a:pPr marL="584835" lvl="1" indent="-457200">
              <a:buFont typeface="Wingdings" panose="05000000000000000000" pitchFamily="2" charset="2"/>
              <a:buChar char="§"/>
            </a:pPr>
            <a:r>
              <a:rPr lang="en-US" sz="2800" dirty="0"/>
              <a:t> Meetings, phone calls.</a:t>
            </a:r>
          </a:p>
          <a:p>
            <a:pPr marL="584835" lvl="1" indent="-457200">
              <a:buFont typeface="Wingdings" panose="05000000000000000000" pitchFamily="2" charset="2"/>
              <a:buChar char="§"/>
            </a:pPr>
            <a:r>
              <a:rPr lang="en-US" sz="2800" dirty="0"/>
              <a:t> Goal: Add variability to your workday.</a:t>
            </a:r>
          </a:p>
          <a:p>
            <a:pPr>
              <a:buFont typeface="Wingdings" panose="05000000000000000000" pitchFamily="2" charset="2"/>
              <a:buChar char="§"/>
            </a:pPr>
            <a:r>
              <a:rPr lang="en-US" sz="3200" dirty="0"/>
              <a:t> Use a standing desk or convert your desk.</a:t>
            </a:r>
          </a:p>
          <a:p>
            <a:pPr marL="584835" lvl="1" indent="-457200">
              <a:buFont typeface="Wingdings" panose="05000000000000000000" pitchFamily="2" charset="2"/>
              <a:buChar char="§"/>
            </a:pPr>
            <a:r>
              <a:rPr lang="en-US" sz="2800" dirty="0"/>
              <a:t> Elevate your desk and work standing for 1-2 hour/day.</a:t>
            </a:r>
          </a:p>
        </p:txBody>
      </p:sp>
      <p:pic>
        <p:nvPicPr>
          <p:cNvPr id="2050" name="Picture 2" descr="VariDesk® Pro Plus™ 36 | Adjustable Height Desk Converters | Vari®">
            <a:extLst>
              <a:ext uri="{FF2B5EF4-FFF2-40B4-BE49-F238E27FC236}">
                <a16:creationId xmlns:a16="http://schemas.microsoft.com/office/drawing/2014/main" id="{AE9C788A-25AB-F04C-AC3B-8EF01777C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9373" y="498486"/>
            <a:ext cx="3587696" cy="358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369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5ABED16-D1EE-40E2-9777-113635C66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94107-4558-43C1-BEA3-E737B4D2711E}"/>
              </a:ext>
            </a:extLst>
          </p:cNvPr>
          <p:cNvSpPr>
            <a:spLocks noGrp="1"/>
          </p:cNvSpPr>
          <p:nvPr>
            <p:ph type="title"/>
          </p:nvPr>
        </p:nvSpPr>
        <p:spPr>
          <a:xfrm>
            <a:off x="518404" y="479233"/>
            <a:ext cx="4431739" cy="1608582"/>
          </a:xfrm>
        </p:spPr>
        <p:txBody>
          <a:bodyPr>
            <a:noAutofit/>
          </a:bodyPr>
          <a:lstStyle/>
          <a:p>
            <a:pPr algn="ctr"/>
            <a:r>
              <a:rPr lang="en-US" sz="4400" dirty="0">
                <a:solidFill>
                  <a:srgbClr val="FFFFFF"/>
                </a:solidFill>
              </a:rPr>
              <a:t>Tips for maintain good standing Posture</a:t>
            </a:r>
          </a:p>
        </p:txBody>
      </p:sp>
      <p:cxnSp>
        <p:nvCxnSpPr>
          <p:cNvPr id="13" name="Straight Connector 12">
            <a:extLst>
              <a:ext uri="{FF2B5EF4-FFF2-40B4-BE49-F238E27FC236}">
                <a16:creationId xmlns:a16="http://schemas.microsoft.com/office/drawing/2014/main" id="{E87F9170-35BA-4F92-B3B1-9E50BBCE2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56C0DDD1-5E7D-4137-812D-4A2C31B4BAA2}"/>
              </a:ext>
            </a:extLst>
          </p:cNvPr>
          <p:cNvSpPr>
            <a:spLocks noGrp="1"/>
          </p:cNvSpPr>
          <p:nvPr>
            <p:ph idx="1"/>
          </p:nvPr>
        </p:nvSpPr>
        <p:spPr>
          <a:xfrm>
            <a:off x="157290" y="2247316"/>
            <a:ext cx="4904858" cy="2225591"/>
          </a:xfrm>
        </p:spPr>
        <p:txBody>
          <a:bodyPr>
            <a:normAutofit/>
          </a:bodyPr>
          <a:lstStyle/>
          <a:p>
            <a:pPr marL="0" indent="0">
              <a:buNone/>
            </a:pPr>
            <a:r>
              <a:rPr lang="en-US" dirty="0">
                <a:solidFill>
                  <a:srgbClr val="FFFFFF"/>
                </a:solidFill>
              </a:rPr>
              <a:t>Alternate positions to alleviate pressure on the feet/legs and promote blood flow.</a:t>
            </a:r>
          </a:p>
          <a:p>
            <a:pPr marL="0" indent="0">
              <a:buNone/>
            </a:pPr>
            <a:r>
              <a:rPr lang="en-US" dirty="0">
                <a:solidFill>
                  <a:srgbClr val="FFFFFF"/>
                </a:solidFill>
              </a:rPr>
              <a:t>Use a cushioned mat and foot-rest to avoid pain and fatigue in feet, legs, and back.</a:t>
            </a:r>
          </a:p>
          <a:p>
            <a:pPr marL="0" indent="0">
              <a:buNone/>
            </a:pPr>
            <a:endParaRPr lang="en-US" dirty="0">
              <a:solidFill>
                <a:srgbClr val="FFFFFF"/>
              </a:solidFill>
            </a:endParaRPr>
          </a:p>
        </p:txBody>
      </p:sp>
      <p:pic>
        <p:nvPicPr>
          <p:cNvPr id="4" name="Picture 4" descr="8 Tips for Better Posture When You Don&amp;#39;t Have a Desk">
            <a:extLst>
              <a:ext uri="{FF2B5EF4-FFF2-40B4-BE49-F238E27FC236}">
                <a16:creationId xmlns:a16="http://schemas.microsoft.com/office/drawing/2014/main" id="{3607DD32-ECE1-4E59-BE55-4338CE4CAD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34" r="15903" b="-1"/>
          <a:stretch/>
        </p:blipFill>
        <p:spPr bwMode="auto">
          <a:xfrm>
            <a:off x="6096000" y="647766"/>
            <a:ext cx="5455921"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CD6444-D649-428C-ADCF-33E18EA1F8F6}"/>
              </a:ext>
            </a:extLst>
          </p:cNvPr>
          <p:cNvSpPr txBox="1"/>
          <p:nvPr/>
        </p:nvSpPr>
        <p:spPr>
          <a:xfrm>
            <a:off x="6188947" y="6225606"/>
            <a:ext cx="4775200" cy="369332"/>
          </a:xfrm>
          <a:prstGeom prst="rect">
            <a:avLst/>
          </a:prstGeom>
          <a:noFill/>
        </p:spPr>
        <p:txBody>
          <a:bodyPr wrap="square" rtlCol="0">
            <a:spAutoFit/>
          </a:bodyPr>
          <a:lstStyle/>
          <a:p>
            <a:r>
              <a:rPr lang="en-US" dirty="0">
                <a:hlinkClick r:id="rId3"/>
              </a:rPr>
              <a:t>Tips for maintaining good standing posture</a:t>
            </a:r>
            <a:endParaRPr lang="en-US" dirty="0"/>
          </a:p>
        </p:txBody>
      </p:sp>
      <p:pic>
        <p:nvPicPr>
          <p:cNvPr id="5124" name="Picture 4" descr="The Best Standing Desk Mats | Reviews by Wirecutter">
            <a:extLst>
              <a:ext uri="{FF2B5EF4-FFF2-40B4-BE49-F238E27FC236}">
                <a16:creationId xmlns:a16="http://schemas.microsoft.com/office/drawing/2014/main" id="{851839A9-D731-460F-BEEE-997B689F2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520" y="4334133"/>
            <a:ext cx="2561057" cy="170737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mazon.com: FEZIBO Standing Desk Anti Fatigue Mat Wooden Wobble Balance  Board Stability Rocker with Ergonomic Design Comfort Floor Mat (Large,  Obsidian Black): Home &amp;amp; Kitchen">
            <a:extLst>
              <a:ext uri="{FF2B5EF4-FFF2-40B4-BE49-F238E27FC236}">
                <a16:creationId xmlns:a16="http://schemas.microsoft.com/office/drawing/2014/main" id="{1994D88C-21B4-49D3-B637-BBFD95725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2" y="4334133"/>
            <a:ext cx="2320351" cy="1750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58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3A3A13-731C-9E50-806D-7C72105F48A6}"/>
              </a:ext>
            </a:extLst>
          </p:cNvPr>
          <p:cNvSpPr>
            <a:spLocks noGrp="1"/>
          </p:cNvSpPr>
          <p:nvPr>
            <p:ph type="ctrTitle"/>
          </p:nvPr>
        </p:nvSpPr>
        <p:spPr/>
        <p:txBody>
          <a:bodyPr/>
          <a:lstStyle/>
          <a:p>
            <a:r>
              <a:rPr lang="en-US" dirty="0"/>
              <a:t>Hazards of sitting</a:t>
            </a:r>
          </a:p>
        </p:txBody>
      </p:sp>
      <p:sp>
        <p:nvSpPr>
          <p:cNvPr id="5" name="Subtitle 4">
            <a:extLst>
              <a:ext uri="{FF2B5EF4-FFF2-40B4-BE49-F238E27FC236}">
                <a16:creationId xmlns:a16="http://schemas.microsoft.com/office/drawing/2014/main" id="{F33AE801-73AE-B4C8-C79F-B6D3B924EEED}"/>
              </a:ext>
            </a:extLst>
          </p:cNvPr>
          <p:cNvSpPr>
            <a:spLocks noGrp="1"/>
          </p:cNvSpPr>
          <p:nvPr>
            <p:ph type="subTitle" idx="1"/>
          </p:nvPr>
        </p:nvSpPr>
        <p:spPr>
          <a:xfrm>
            <a:off x="8610600" y="4960137"/>
            <a:ext cx="3581400" cy="1463040"/>
          </a:xfrm>
        </p:spPr>
        <p:txBody>
          <a:bodyPr>
            <a:normAutofit lnSpcReduction="10000"/>
          </a:bodyPr>
          <a:lstStyle/>
          <a:p>
            <a:pPr algn="ctr"/>
            <a:r>
              <a:rPr lang="en-US" sz="2400" dirty="0"/>
              <a:t>Repetitive stress injuries and how excessive and improper sitting affects the body.</a:t>
            </a:r>
          </a:p>
        </p:txBody>
      </p:sp>
    </p:spTree>
    <p:extLst>
      <p:ext uri="{BB962C8B-B14F-4D97-AF65-F5344CB8AC3E}">
        <p14:creationId xmlns:p14="http://schemas.microsoft.com/office/powerpoint/2010/main" val="4160856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3554-C28C-4890-AF0A-C499041ACCD3}"/>
              </a:ext>
            </a:extLst>
          </p:cNvPr>
          <p:cNvSpPr>
            <a:spLocks noGrp="1"/>
          </p:cNvSpPr>
          <p:nvPr>
            <p:ph type="title"/>
          </p:nvPr>
        </p:nvSpPr>
        <p:spPr>
          <a:xfrm>
            <a:off x="1003808" y="373211"/>
            <a:ext cx="9720072" cy="1499616"/>
          </a:xfrm>
        </p:spPr>
        <p:txBody>
          <a:bodyPr>
            <a:normAutofit fontScale="90000"/>
          </a:bodyPr>
          <a:lstStyle/>
          <a:p>
            <a:r>
              <a:rPr lang="en-US" dirty="0"/>
              <a:t>Repetitive Stress Injuries (RSI):</a:t>
            </a:r>
            <a:br>
              <a:rPr lang="en-US" dirty="0"/>
            </a:br>
            <a:r>
              <a:rPr lang="en-US" dirty="0"/>
              <a:t>A Result of</a:t>
            </a:r>
            <a:r>
              <a:rPr lang="en-US" sz="5400" dirty="0"/>
              <a:t> excessive and improper sitting </a:t>
            </a:r>
            <a:endParaRPr lang="en-US" dirty="0"/>
          </a:p>
        </p:txBody>
      </p:sp>
      <p:sp>
        <p:nvSpPr>
          <p:cNvPr id="21" name="Content Placeholder 2">
            <a:extLst>
              <a:ext uri="{FF2B5EF4-FFF2-40B4-BE49-F238E27FC236}">
                <a16:creationId xmlns:a16="http://schemas.microsoft.com/office/drawing/2014/main" id="{0CB1C6D0-9C78-45BC-9393-8EA4222F6B1A}"/>
              </a:ext>
            </a:extLst>
          </p:cNvPr>
          <p:cNvSpPr>
            <a:spLocks noGrp="1"/>
          </p:cNvSpPr>
          <p:nvPr>
            <p:ph idx="1"/>
          </p:nvPr>
        </p:nvSpPr>
        <p:spPr>
          <a:xfrm>
            <a:off x="890306" y="2134486"/>
            <a:ext cx="6433183" cy="4131559"/>
          </a:xfrm>
        </p:spPr>
        <p:txBody>
          <a:bodyPr vert="horz" lIns="45720" tIns="45720" rIns="45720" bIns="45720" rtlCol="0">
            <a:normAutofit lnSpcReduction="10000"/>
          </a:bodyPr>
          <a:lstStyle/>
          <a:p>
            <a:pPr>
              <a:buFont typeface="Wingdings" panose="05000000000000000000" pitchFamily="2" charset="2"/>
              <a:buChar char="§"/>
            </a:pPr>
            <a:r>
              <a:rPr lang="en-US" sz="2400" dirty="0"/>
              <a:t> Also known as overuse injuries.</a:t>
            </a:r>
          </a:p>
          <a:p>
            <a:pPr marL="470535" lvl="1" indent="-342900">
              <a:buFont typeface="Wingdings" panose="05000000000000000000" pitchFamily="2" charset="2"/>
              <a:buChar char="§"/>
            </a:pPr>
            <a:r>
              <a:rPr lang="en-US" sz="2400" dirty="0"/>
              <a:t>Common among those who work at a computer. </a:t>
            </a:r>
          </a:p>
          <a:p>
            <a:pPr>
              <a:buFont typeface="Wingdings" panose="05000000000000000000" pitchFamily="2" charset="2"/>
              <a:buChar char="§"/>
            </a:pPr>
            <a:r>
              <a:rPr lang="en-US" sz="2400" dirty="0"/>
              <a:t> Occurs when too much stress occurs from repeating the same movement repeatedly.</a:t>
            </a:r>
          </a:p>
          <a:p>
            <a:pPr marL="470535" lvl="1" indent="-342900">
              <a:buFont typeface="Wingdings" panose="05000000000000000000" pitchFamily="2" charset="2"/>
              <a:buChar char="§"/>
            </a:pPr>
            <a:r>
              <a:rPr lang="en-US" sz="2400" dirty="0"/>
              <a:t>This can be either from proper or improper form.</a:t>
            </a:r>
          </a:p>
          <a:p>
            <a:pPr>
              <a:buFont typeface="Wingdings" panose="05000000000000000000" pitchFamily="2" charset="2"/>
              <a:buChar char="§"/>
            </a:pPr>
            <a:r>
              <a:rPr lang="en-US" sz="2400" dirty="0"/>
              <a:t> This produces a gradual buildup of damage to muscles, tendons, and nerves from repetitive motions.</a:t>
            </a:r>
          </a:p>
          <a:p>
            <a:pPr marL="470535" lvl="1" indent="-342900">
              <a:buFont typeface="Wingdings" panose="05000000000000000000" pitchFamily="2" charset="2"/>
              <a:buChar char="§"/>
            </a:pPr>
            <a:r>
              <a:rPr lang="en-US" sz="2400" dirty="0"/>
              <a:t>Causes: Inflammation (pain and swelling), muscle strain/sprain, and tissue damage.</a:t>
            </a:r>
          </a:p>
          <a:p>
            <a:pPr marL="264795" lvl="1">
              <a:buFont typeface="Arial" panose="020B0604020202020204" pitchFamily="34" charset="0"/>
              <a:buChar char="•"/>
            </a:pPr>
            <a:endParaRPr lang="en-US" dirty="0"/>
          </a:p>
          <a:p>
            <a:pPr marL="297180" indent="-342900">
              <a:buFont typeface="Arial" panose="020B0604020202020204" pitchFamily="34" charset="0"/>
              <a:buChar char="•"/>
            </a:pPr>
            <a:endParaRPr lang="en-US" sz="1800" dirty="0"/>
          </a:p>
        </p:txBody>
      </p:sp>
      <p:pic>
        <p:nvPicPr>
          <p:cNvPr id="1026" name="Picture 2" descr="Repetitive Strain Injury Awareness Day &amp;gt; Institut de recherche Robert-Sauvé  en santé et en sécurité du travail (IRSST)">
            <a:extLst>
              <a:ext uri="{FF2B5EF4-FFF2-40B4-BE49-F238E27FC236}">
                <a16:creationId xmlns:a16="http://schemas.microsoft.com/office/drawing/2014/main" id="{0C2676FD-E1A6-4FEA-AEFE-5D3302C3C3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26" r="2787" b="1"/>
          <a:stretch/>
        </p:blipFill>
        <p:spPr bwMode="auto">
          <a:xfrm>
            <a:off x="8042546" y="1739589"/>
            <a:ext cx="2841254" cy="25255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80EB23-A1E9-5554-5608-CE07D7CB3F2C}"/>
              </a:ext>
            </a:extLst>
          </p:cNvPr>
          <p:cNvPicPr>
            <a:picLocks noChangeAspect="1"/>
          </p:cNvPicPr>
          <p:nvPr/>
        </p:nvPicPr>
        <p:blipFill>
          <a:blip r:embed="rId4"/>
          <a:stretch>
            <a:fillRect/>
          </a:stretch>
        </p:blipFill>
        <p:spPr>
          <a:xfrm>
            <a:off x="8804415" y="3782301"/>
            <a:ext cx="3072650" cy="2316681"/>
          </a:xfrm>
          <a:prstGeom prst="rect">
            <a:avLst/>
          </a:prstGeom>
        </p:spPr>
      </p:pic>
      <p:pic>
        <p:nvPicPr>
          <p:cNvPr id="5" name="Picture 4">
            <a:extLst>
              <a:ext uri="{FF2B5EF4-FFF2-40B4-BE49-F238E27FC236}">
                <a16:creationId xmlns:a16="http://schemas.microsoft.com/office/drawing/2014/main" id="{2764F2FC-05BF-8708-45AE-B34DCC4EE2B4}"/>
              </a:ext>
            </a:extLst>
          </p:cNvPr>
          <p:cNvPicPr>
            <a:picLocks noChangeAspect="1"/>
          </p:cNvPicPr>
          <p:nvPr/>
        </p:nvPicPr>
        <p:blipFill>
          <a:blip r:embed="rId5"/>
          <a:stretch>
            <a:fillRect/>
          </a:stretch>
        </p:blipFill>
        <p:spPr>
          <a:xfrm>
            <a:off x="8533434" y="5060832"/>
            <a:ext cx="3749365" cy="1518036"/>
          </a:xfrm>
          <a:prstGeom prst="rect">
            <a:avLst/>
          </a:prstGeom>
        </p:spPr>
      </p:pic>
    </p:spTree>
    <p:extLst>
      <p:ext uri="{BB962C8B-B14F-4D97-AF65-F5344CB8AC3E}">
        <p14:creationId xmlns:p14="http://schemas.microsoft.com/office/powerpoint/2010/main" val="1465668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8A0265-05B4-C11D-31CB-2E9808970D87}"/>
              </a:ext>
            </a:extLst>
          </p:cNvPr>
          <p:cNvPicPr>
            <a:picLocks noChangeAspect="1"/>
          </p:cNvPicPr>
          <p:nvPr/>
        </p:nvPicPr>
        <p:blipFill rotWithShape="1">
          <a:blip r:embed="rId2"/>
          <a:srcRect t="16197"/>
          <a:stretch/>
        </p:blipFill>
        <p:spPr>
          <a:xfrm>
            <a:off x="1025269" y="1033825"/>
            <a:ext cx="5292298" cy="5747174"/>
          </a:xfrm>
          <a:prstGeom prst="rect">
            <a:avLst/>
          </a:prstGeom>
        </p:spPr>
      </p:pic>
      <p:sp>
        <p:nvSpPr>
          <p:cNvPr id="6" name="Title 1">
            <a:extLst>
              <a:ext uri="{FF2B5EF4-FFF2-40B4-BE49-F238E27FC236}">
                <a16:creationId xmlns:a16="http://schemas.microsoft.com/office/drawing/2014/main" id="{54B2A558-818D-186F-9DF8-77C3A7546731}"/>
              </a:ext>
            </a:extLst>
          </p:cNvPr>
          <p:cNvSpPr>
            <a:spLocks noGrp="1"/>
          </p:cNvSpPr>
          <p:nvPr>
            <p:ph type="title"/>
          </p:nvPr>
        </p:nvSpPr>
        <p:spPr>
          <a:xfrm>
            <a:off x="1235964" y="0"/>
            <a:ext cx="9720072" cy="1499616"/>
          </a:xfrm>
        </p:spPr>
        <p:txBody>
          <a:bodyPr>
            <a:normAutofit/>
          </a:bodyPr>
          <a:lstStyle/>
          <a:p>
            <a:r>
              <a:rPr lang="en-US" sz="4000" dirty="0"/>
              <a:t>How excessive and improper sitting Affects the Body</a:t>
            </a:r>
          </a:p>
        </p:txBody>
      </p:sp>
      <p:sp>
        <p:nvSpPr>
          <p:cNvPr id="11" name="Content Placeholder 3">
            <a:extLst>
              <a:ext uri="{FF2B5EF4-FFF2-40B4-BE49-F238E27FC236}">
                <a16:creationId xmlns:a16="http://schemas.microsoft.com/office/drawing/2014/main" id="{4ED3A94A-E538-334A-BC0B-18AE1A374F8F}"/>
              </a:ext>
            </a:extLst>
          </p:cNvPr>
          <p:cNvSpPr txBox="1">
            <a:spLocks/>
          </p:cNvSpPr>
          <p:nvPr/>
        </p:nvSpPr>
        <p:spPr>
          <a:xfrm>
            <a:off x="6446268" y="2035953"/>
            <a:ext cx="5745732" cy="34889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400" dirty="0"/>
              <a:t>Symptoms that result:</a:t>
            </a:r>
          </a:p>
          <a:p>
            <a:pPr lvl="1">
              <a:buFont typeface="Arial" panose="020B0604020202020204" pitchFamily="34" charset="0"/>
              <a:buChar char="•"/>
            </a:pPr>
            <a:r>
              <a:rPr lang="en-US" sz="2000" dirty="0"/>
              <a:t> Headaches.</a:t>
            </a:r>
          </a:p>
          <a:p>
            <a:pPr lvl="1">
              <a:buFont typeface="Arial" panose="020B0604020202020204" pitchFamily="34" charset="0"/>
              <a:buChar char="•"/>
            </a:pPr>
            <a:r>
              <a:rPr lang="en-US" sz="2000" dirty="0"/>
              <a:t> Excessive muscle tension.</a:t>
            </a:r>
          </a:p>
          <a:p>
            <a:pPr lvl="1">
              <a:buFont typeface="Arial" panose="020B0604020202020204" pitchFamily="34" charset="0"/>
              <a:buChar char="•"/>
            </a:pPr>
            <a:r>
              <a:rPr lang="en-US" sz="2000" dirty="0"/>
              <a:t> Muscle strain and trigger points.</a:t>
            </a:r>
          </a:p>
          <a:p>
            <a:pPr lvl="1">
              <a:buFont typeface="Arial" panose="020B0604020202020204" pitchFamily="34" charset="0"/>
              <a:buChar char="•"/>
            </a:pPr>
            <a:r>
              <a:rPr lang="en-US" sz="2000" dirty="0"/>
              <a:t> Joint dysfunction of the neck back and ribs cage.</a:t>
            </a:r>
          </a:p>
          <a:p>
            <a:pPr lvl="1">
              <a:buFont typeface="Arial" panose="020B0604020202020204" pitchFamily="34" charset="0"/>
              <a:buChar char="•"/>
            </a:pPr>
            <a:r>
              <a:rPr lang="en-US" sz="2000" dirty="0"/>
              <a:t> Increased loading on the intervertebral discs.</a:t>
            </a:r>
          </a:p>
          <a:p>
            <a:pPr lvl="1">
              <a:buFont typeface="Arial" panose="020B0604020202020204" pitchFamily="34" charset="0"/>
              <a:buChar char="•"/>
            </a:pPr>
            <a:r>
              <a:rPr lang="en-US" sz="2000" dirty="0"/>
              <a:t> Impaired function of your muscle of respiration (diaphragm).</a:t>
            </a:r>
          </a:p>
        </p:txBody>
      </p:sp>
    </p:spTree>
    <p:extLst>
      <p:ext uri="{BB962C8B-B14F-4D97-AF65-F5344CB8AC3E}">
        <p14:creationId xmlns:p14="http://schemas.microsoft.com/office/powerpoint/2010/main" val="2820842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3A3A13-731C-9E50-806D-7C72105F48A6}"/>
              </a:ext>
            </a:extLst>
          </p:cNvPr>
          <p:cNvSpPr>
            <a:spLocks noGrp="1"/>
          </p:cNvSpPr>
          <p:nvPr>
            <p:ph type="ctrTitle"/>
          </p:nvPr>
        </p:nvSpPr>
        <p:spPr/>
        <p:txBody>
          <a:bodyPr/>
          <a:lstStyle/>
          <a:p>
            <a:r>
              <a:rPr lang="en-US" dirty="0"/>
              <a:t>Full body Stretching Routine to combat RSI </a:t>
            </a:r>
          </a:p>
        </p:txBody>
      </p:sp>
      <p:sp>
        <p:nvSpPr>
          <p:cNvPr id="5" name="Subtitle 4">
            <a:extLst>
              <a:ext uri="{FF2B5EF4-FFF2-40B4-BE49-F238E27FC236}">
                <a16:creationId xmlns:a16="http://schemas.microsoft.com/office/drawing/2014/main" id="{F33AE801-73AE-B4C8-C79F-B6D3B924EEED}"/>
              </a:ext>
            </a:extLst>
          </p:cNvPr>
          <p:cNvSpPr>
            <a:spLocks noGrp="1"/>
          </p:cNvSpPr>
          <p:nvPr>
            <p:ph type="subTitle" idx="1"/>
          </p:nvPr>
        </p:nvSpPr>
        <p:spPr>
          <a:xfrm>
            <a:off x="8610600" y="4960137"/>
            <a:ext cx="3581400" cy="1463040"/>
          </a:xfrm>
        </p:spPr>
        <p:txBody>
          <a:bodyPr>
            <a:normAutofit/>
          </a:bodyPr>
          <a:lstStyle/>
          <a:p>
            <a:pPr algn="ctr"/>
            <a:r>
              <a:rPr lang="en-US" sz="2400" dirty="0"/>
              <a:t>A simple stretching routine you can incorporate at your desk or at home.</a:t>
            </a:r>
          </a:p>
        </p:txBody>
      </p:sp>
    </p:spTree>
    <p:extLst>
      <p:ext uri="{BB962C8B-B14F-4D97-AF65-F5344CB8AC3E}">
        <p14:creationId xmlns:p14="http://schemas.microsoft.com/office/powerpoint/2010/main" val="1359153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BC29-5F8A-EC8B-FE71-607E6779DB0A}"/>
              </a:ext>
            </a:extLst>
          </p:cNvPr>
          <p:cNvSpPr>
            <a:spLocks noGrp="1"/>
          </p:cNvSpPr>
          <p:nvPr>
            <p:ph type="title"/>
          </p:nvPr>
        </p:nvSpPr>
        <p:spPr/>
        <p:txBody>
          <a:bodyPr/>
          <a:lstStyle/>
          <a:p>
            <a:r>
              <a:rPr lang="en-US" dirty="0"/>
              <a:t>Warming up for work</a:t>
            </a:r>
          </a:p>
        </p:txBody>
      </p:sp>
      <p:sp>
        <p:nvSpPr>
          <p:cNvPr id="3" name="Content Placeholder 2">
            <a:extLst>
              <a:ext uri="{FF2B5EF4-FFF2-40B4-BE49-F238E27FC236}">
                <a16:creationId xmlns:a16="http://schemas.microsoft.com/office/drawing/2014/main" id="{E5E01E29-3705-4EBD-46A3-020263E55619}"/>
              </a:ext>
            </a:extLst>
          </p:cNvPr>
          <p:cNvSpPr>
            <a:spLocks noGrp="1"/>
          </p:cNvSpPr>
          <p:nvPr>
            <p:ph idx="1"/>
          </p:nvPr>
        </p:nvSpPr>
        <p:spPr>
          <a:xfrm>
            <a:off x="792125" y="2162796"/>
            <a:ext cx="7084906" cy="4023360"/>
          </a:xfrm>
        </p:spPr>
        <p:txBody>
          <a:bodyPr/>
          <a:lstStyle/>
          <a:p>
            <a:pPr marL="457200" indent="-457200">
              <a:buFont typeface="+mj-lt"/>
              <a:buAutoNum type="arabicPeriod"/>
            </a:pPr>
            <a:r>
              <a:rPr lang="en-US" dirty="0"/>
              <a:t>Just as an athlete prepares before playing, you too should prepare your body for the stress of sitting.</a:t>
            </a:r>
          </a:p>
          <a:p>
            <a:pPr marL="457200" indent="-457200">
              <a:buFont typeface="+mj-lt"/>
              <a:buAutoNum type="arabicPeriod"/>
            </a:pPr>
            <a:r>
              <a:rPr lang="en-US" dirty="0"/>
              <a:t>These stretches help prevent back injuries and make the muscles more flexible.</a:t>
            </a:r>
          </a:p>
          <a:p>
            <a:pPr marL="457200" indent="-457200">
              <a:buFont typeface="+mj-lt"/>
              <a:buAutoNum type="arabicPeriod"/>
            </a:pPr>
            <a:r>
              <a:rPr lang="en-US" dirty="0"/>
              <a:t>Hold each position for 20 seconds and repeat 3 times prior to work.</a:t>
            </a:r>
          </a:p>
          <a:p>
            <a:pPr marL="457200" indent="-457200">
              <a:buFont typeface="+mj-lt"/>
              <a:buAutoNum type="arabicPeriod"/>
            </a:pPr>
            <a:r>
              <a:rPr lang="en-US" dirty="0"/>
              <a:t>You can also perform these stretches to ‘cool’ down at the end of you workday.</a:t>
            </a:r>
          </a:p>
        </p:txBody>
      </p:sp>
      <p:pic>
        <p:nvPicPr>
          <p:cNvPr id="4" name="Picture 3">
            <a:extLst>
              <a:ext uri="{FF2B5EF4-FFF2-40B4-BE49-F238E27FC236}">
                <a16:creationId xmlns:a16="http://schemas.microsoft.com/office/drawing/2014/main" id="{E0B0688A-D4DC-1B75-F405-0489F5F0CF7A}"/>
              </a:ext>
            </a:extLst>
          </p:cNvPr>
          <p:cNvPicPr>
            <a:picLocks noChangeAspect="1"/>
          </p:cNvPicPr>
          <p:nvPr/>
        </p:nvPicPr>
        <p:blipFill>
          <a:blip r:embed="rId3"/>
          <a:stretch>
            <a:fillRect/>
          </a:stretch>
        </p:blipFill>
        <p:spPr>
          <a:xfrm>
            <a:off x="8851426" y="2436991"/>
            <a:ext cx="1892774" cy="2671254"/>
          </a:xfrm>
          <a:prstGeom prst="rect">
            <a:avLst/>
          </a:prstGeom>
        </p:spPr>
      </p:pic>
      <p:pic>
        <p:nvPicPr>
          <p:cNvPr id="5" name="Picture 4">
            <a:extLst>
              <a:ext uri="{FF2B5EF4-FFF2-40B4-BE49-F238E27FC236}">
                <a16:creationId xmlns:a16="http://schemas.microsoft.com/office/drawing/2014/main" id="{9935C747-5EDC-CAA2-35B2-6ED5DDD598BB}"/>
              </a:ext>
            </a:extLst>
          </p:cNvPr>
          <p:cNvPicPr>
            <a:picLocks noChangeAspect="1"/>
          </p:cNvPicPr>
          <p:nvPr/>
        </p:nvPicPr>
        <p:blipFill>
          <a:blip r:embed="rId4"/>
          <a:stretch>
            <a:fillRect/>
          </a:stretch>
        </p:blipFill>
        <p:spPr>
          <a:xfrm>
            <a:off x="10895622" y="2436991"/>
            <a:ext cx="896214" cy="2840544"/>
          </a:xfrm>
          <a:prstGeom prst="rect">
            <a:avLst/>
          </a:prstGeom>
        </p:spPr>
      </p:pic>
    </p:spTree>
    <p:extLst>
      <p:ext uri="{BB962C8B-B14F-4D97-AF65-F5344CB8AC3E}">
        <p14:creationId xmlns:p14="http://schemas.microsoft.com/office/powerpoint/2010/main" val="854199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052AFA8-8863-4BAA-808D-C716FDCF3A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FC489F45-2194-26C0-0030-D76605057254}"/>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sz="5000" dirty="0"/>
              <a:t>What is osteopathic Medicine?</a:t>
            </a:r>
          </a:p>
        </p:txBody>
      </p:sp>
      <p:pic>
        <p:nvPicPr>
          <p:cNvPr id="2" name="Picture 2">
            <a:extLst>
              <a:ext uri="{FF2B5EF4-FFF2-40B4-BE49-F238E27FC236}">
                <a16:creationId xmlns:a16="http://schemas.microsoft.com/office/drawing/2014/main" id="{03F83E5F-0F66-05D4-F0A9-E3D52B908D87}"/>
              </a:ext>
            </a:extLst>
          </p:cNvPr>
          <p:cNvPicPr>
            <a:picLocks noChangeAspect="1"/>
          </p:cNvPicPr>
          <p:nvPr/>
        </p:nvPicPr>
        <p:blipFill>
          <a:blip r:embed="rId2"/>
          <a:stretch>
            <a:fillRect/>
          </a:stretch>
        </p:blipFill>
        <p:spPr>
          <a:xfrm>
            <a:off x="1438594" y="2386051"/>
            <a:ext cx="2786671" cy="3448851"/>
          </a:xfrm>
          <a:prstGeom prst="rect">
            <a:avLst/>
          </a:prstGeom>
        </p:spPr>
      </p:pic>
      <p:sp>
        <p:nvSpPr>
          <p:cNvPr id="8" name="Content Placeholder 7">
            <a:extLst>
              <a:ext uri="{FF2B5EF4-FFF2-40B4-BE49-F238E27FC236}">
                <a16:creationId xmlns:a16="http://schemas.microsoft.com/office/drawing/2014/main" id="{FC389336-19F2-2790-A9D1-D4A72BA1B192}"/>
              </a:ext>
            </a:extLst>
          </p:cNvPr>
          <p:cNvSpPr>
            <a:spLocks noGrp="1"/>
          </p:cNvSpPr>
          <p:nvPr>
            <p:ph idx="1"/>
          </p:nvPr>
        </p:nvSpPr>
        <p:spPr>
          <a:xfrm>
            <a:off x="5228953" y="1854680"/>
            <a:ext cx="5939379" cy="5087284"/>
          </a:xfrm>
        </p:spPr>
        <p:txBody>
          <a:bodyPr vert="horz" lIns="45720" tIns="45720" rIns="45720" bIns="45720" rtlCol="0" anchor="t">
            <a:normAutofit/>
          </a:bodyPr>
          <a:lstStyle/>
          <a:p>
            <a:pPr>
              <a:buFont typeface="Wingdings" panose="05000000000000000000" pitchFamily="2" charset="2"/>
              <a:buChar char="§"/>
            </a:pPr>
            <a:r>
              <a:rPr lang="en-US" dirty="0"/>
              <a:t> Provides all the training and benefits of allopathic medicine (MD).</a:t>
            </a:r>
          </a:p>
          <a:p>
            <a:pPr>
              <a:buFont typeface="Wingdings" panose="05000000000000000000" pitchFamily="2" charset="2"/>
              <a:buChar char="§"/>
            </a:pPr>
            <a:r>
              <a:rPr lang="en-US" dirty="0"/>
              <a:t> And It also offers the added benefit of hands-on diagnosis and treatment through a system of treatment known as osteopathic manipulative medicine or OMT.</a:t>
            </a:r>
          </a:p>
          <a:p>
            <a:pPr>
              <a:buFont typeface="Wingdings" panose="05000000000000000000" pitchFamily="2" charset="2"/>
              <a:buChar char="§"/>
            </a:pPr>
            <a:r>
              <a:rPr lang="en-US" dirty="0"/>
              <a:t> It emphasizes helping each person achieve a high level of wellness by focusing on health promotion and disease prevention. </a:t>
            </a:r>
          </a:p>
          <a:p>
            <a:pPr marL="0" indent="0">
              <a:buNone/>
            </a:pPr>
            <a:endParaRPr lang="en-US" sz="1500" dirty="0"/>
          </a:p>
          <a:p>
            <a:r>
              <a:rPr lang="en-US" sz="1500" dirty="0"/>
              <a:t>Would like to learn more:</a:t>
            </a:r>
          </a:p>
          <a:p>
            <a:r>
              <a:rPr lang="en-US" sz="1500" dirty="0">
                <a:hlinkClick r:id="rId3"/>
              </a:rPr>
              <a:t>https://www.aacom.org/become-a-doctor/about-osteopathic-medicine</a:t>
            </a:r>
            <a:endParaRPr lang="en-US" sz="1500" dirty="0"/>
          </a:p>
          <a:p>
            <a:endParaRPr lang="en-US" sz="1500" dirty="0"/>
          </a:p>
        </p:txBody>
      </p:sp>
    </p:spTree>
    <p:extLst>
      <p:ext uri="{BB962C8B-B14F-4D97-AF65-F5344CB8AC3E}">
        <p14:creationId xmlns:p14="http://schemas.microsoft.com/office/powerpoint/2010/main" val="1444753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BC29-5F8A-EC8B-FE71-607E6779DB0A}"/>
              </a:ext>
            </a:extLst>
          </p:cNvPr>
          <p:cNvSpPr>
            <a:spLocks noGrp="1"/>
          </p:cNvSpPr>
          <p:nvPr>
            <p:ph type="title"/>
          </p:nvPr>
        </p:nvSpPr>
        <p:spPr/>
        <p:txBody>
          <a:bodyPr/>
          <a:lstStyle/>
          <a:p>
            <a:r>
              <a:rPr lang="en-US" dirty="0"/>
              <a:t>Sternocleidomastoid (SCM) Stretch</a:t>
            </a:r>
          </a:p>
        </p:txBody>
      </p:sp>
      <p:sp>
        <p:nvSpPr>
          <p:cNvPr id="3" name="Content Placeholder 2">
            <a:extLst>
              <a:ext uri="{FF2B5EF4-FFF2-40B4-BE49-F238E27FC236}">
                <a16:creationId xmlns:a16="http://schemas.microsoft.com/office/drawing/2014/main" id="{E5E01E29-3705-4EBD-46A3-020263E55619}"/>
              </a:ext>
            </a:extLst>
          </p:cNvPr>
          <p:cNvSpPr>
            <a:spLocks noGrp="1"/>
          </p:cNvSpPr>
          <p:nvPr>
            <p:ph idx="1"/>
          </p:nvPr>
        </p:nvSpPr>
        <p:spPr>
          <a:xfrm>
            <a:off x="792125" y="2162796"/>
            <a:ext cx="7084906" cy="4023360"/>
          </a:xfrm>
        </p:spPr>
        <p:txBody>
          <a:bodyPr/>
          <a:lstStyle/>
          <a:p>
            <a:pPr marL="457200" indent="-457200">
              <a:buFont typeface="+mj-lt"/>
              <a:buAutoNum type="arabicPeriod"/>
            </a:pPr>
            <a:r>
              <a:rPr lang="en-US" dirty="0"/>
              <a:t>Place your fingers on top of your right collar bone.</a:t>
            </a:r>
          </a:p>
          <a:p>
            <a:pPr marL="457200" indent="-457200">
              <a:buFont typeface="+mj-lt"/>
              <a:buAutoNum type="arabicPeriod"/>
            </a:pPr>
            <a:r>
              <a:rPr lang="en-US" dirty="0"/>
              <a:t>Pull the skin downwards.</a:t>
            </a:r>
          </a:p>
          <a:p>
            <a:pPr marL="457200" indent="-457200">
              <a:buFont typeface="+mj-lt"/>
              <a:buAutoNum type="arabicPeriod"/>
            </a:pPr>
            <a:r>
              <a:rPr lang="en-US" dirty="0"/>
              <a:t>Tuck your chin in and down.</a:t>
            </a:r>
          </a:p>
          <a:p>
            <a:pPr marL="457200" indent="-457200">
              <a:buFont typeface="+mj-lt"/>
              <a:buAutoNum type="arabicPeriod"/>
            </a:pPr>
            <a:r>
              <a:rPr lang="en-US" dirty="0"/>
              <a:t>Slowly turn your head towards the right side.</a:t>
            </a:r>
          </a:p>
          <a:p>
            <a:pPr marL="457200" indent="-457200">
              <a:buFont typeface="+mj-lt"/>
              <a:buAutoNum type="arabicPeriod"/>
            </a:pPr>
            <a:r>
              <a:rPr lang="en-US" dirty="0"/>
              <a:t>Tilt your head towards the left.</a:t>
            </a:r>
          </a:p>
          <a:p>
            <a:pPr marL="457200" indent="-457200">
              <a:buFont typeface="+mj-lt"/>
              <a:buAutoNum type="arabicPeriod"/>
            </a:pPr>
            <a:r>
              <a:rPr lang="en-US" dirty="0"/>
              <a:t>Aim to feel a stretch on the right Sternocleidomastoid.</a:t>
            </a:r>
          </a:p>
          <a:p>
            <a:pPr marL="457200" indent="-457200">
              <a:buFont typeface="+mj-lt"/>
              <a:buAutoNum type="arabicPeriod"/>
            </a:pPr>
            <a:r>
              <a:rPr lang="en-US" dirty="0"/>
              <a:t>Hold for 30 seconds.</a:t>
            </a:r>
          </a:p>
          <a:p>
            <a:pPr marL="457200" indent="-457200">
              <a:buFont typeface="+mj-lt"/>
              <a:buAutoNum type="arabicPeriod"/>
            </a:pPr>
            <a:r>
              <a:rPr lang="en-US" dirty="0"/>
              <a:t>Repeat on other side.</a:t>
            </a:r>
          </a:p>
        </p:txBody>
      </p:sp>
      <p:pic>
        <p:nvPicPr>
          <p:cNvPr id="6" name="Picture 5">
            <a:extLst>
              <a:ext uri="{FF2B5EF4-FFF2-40B4-BE49-F238E27FC236}">
                <a16:creationId xmlns:a16="http://schemas.microsoft.com/office/drawing/2014/main" id="{54EE433F-550B-41DB-4C1E-7A6CF18CB0FC}"/>
              </a:ext>
            </a:extLst>
          </p:cNvPr>
          <p:cNvPicPr>
            <a:picLocks noChangeAspect="1"/>
          </p:cNvPicPr>
          <p:nvPr/>
        </p:nvPicPr>
        <p:blipFill>
          <a:blip r:embed="rId3"/>
          <a:stretch>
            <a:fillRect/>
          </a:stretch>
        </p:blipFill>
        <p:spPr>
          <a:xfrm>
            <a:off x="8583027" y="2525779"/>
            <a:ext cx="2533650" cy="3038475"/>
          </a:xfrm>
          <a:prstGeom prst="rect">
            <a:avLst/>
          </a:prstGeom>
        </p:spPr>
      </p:pic>
    </p:spTree>
    <p:extLst>
      <p:ext uri="{BB962C8B-B14F-4D97-AF65-F5344CB8AC3E}">
        <p14:creationId xmlns:p14="http://schemas.microsoft.com/office/powerpoint/2010/main" val="2042872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1E40-0438-4690-9E5D-4F26927D2B90}"/>
              </a:ext>
            </a:extLst>
          </p:cNvPr>
          <p:cNvSpPr>
            <a:spLocks noGrp="1"/>
          </p:cNvSpPr>
          <p:nvPr>
            <p:ph type="title"/>
          </p:nvPr>
        </p:nvSpPr>
        <p:spPr>
          <a:xfrm>
            <a:off x="1312886" y="237278"/>
            <a:ext cx="9720072" cy="1499616"/>
          </a:xfrm>
        </p:spPr>
        <p:txBody>
          <a:bodyPr/>
          <a:lstStyle/>
          <a:p>
            <a:r>
              <a:rPr lang="en-US" sz="5400" dirty="0"/>
              <a:t>Neck-Upper Trap Stretch</a:t>
            </a:r>
          </a:p>
        </p:txBody>
      </p:sp>
      <p:sp>
        <p:nvSpPr>
          <p:cNvPr id="4" name="Content Placeholder 3">
            <a:extLst>
              <a:ext uri="{FF2B5EF4-FFF2-40B4-BE49-F238E27FC236}">
                <a16:creationId xmlns:a16="http://schemas.microsoft.com/office/drawing/2014/main" id="{D9252656-90F5-4BF7-8414-385C1851DD80}"/>
              </a:ext>
            </a:extLst>
          </p:cNvPr>
          <p:cNvSpPr>
            <a:spLocks noGrp="1"/>
          </p:cNvSpPr>
          <p:nvPr>
            <p:ph sz="half" idx="2"/>
          </p:nvPr>
        </p:nvSpPr>
        <p:spPr>
          <a:xfrm>
            <a:off x="991402" y="2105542"/>
            <a:ext cx="6776186" cy="4529152"/>
          </a:xfrm>
        </p:spPr>
        <p:txBody>
          <a:bodyPr>
            <a:normAutofit/>
          </a:bodyPr>
          <a:lstStyle/>
          <a:p>
            <a:pPr marL="342900" indent="-342900" algn="l">
              <a:buFont typeface="+mj-lt"/>
              <a:buAutoNum type="arabicPeriod"/>
            </a:pPr>
            <a:r>
              <a:rPr lang="en-US" sz="1800" b="0" i="0" dirty="0">
                <a:solidFill>
                  <a:srgbClr val="231F20"/>
                </a:solidFill>
                <a:effectLst/>
              </a:rPr>
              <a:t>Start in a sitting position, with your back straight and shoulders back.</a:t>
            </a:r>
          </a:p>
          <a:p>
            <a:pPr marL="342900" indent="-342900" algn="l">
              <a:buFont typeface="+mj-lt"/>
              <a:buAutoNum type="arabicPeriod"/>
            </a:pPr>
            <a:r>
              <a:rPr lang="en-US" sz="1800" b="0" i="0" dirty="0">
                <a:solidFill>
                  <a:srgbClr val="231F20"/>
                </a:solidFill>
                <a:effectLst/>
              </a:rPr>
              <a:t>Reach down and grab the side of the chair with the right hand.</a:t>
            </a:r>
          </a:p>
          <a:p>
            <a:pPr marL="342900" indent="-342900" algn="l">
              <a:buFont typeface="+mj-lt"/>
              <a:buAutoNum type="arabicPeriod"/>
            </a:pPr>
            <a:r>
              <a:rPr lang="en-US" sz="1800" b="0" i="0" dirty="0">
                <a:solidFill>
                  <a:srgbClr val="231F20"/>
                </a:solidFill>
                <a:effectLst/>
              </a:rPr>
              <a:t>Gently pull while tilting your head to the left, feeling a stretch down the right side of the neck and shoulder.</a:t>
            </a:r>
          </a:p>
          <a:p>
            <a:pPr marL="342900" indent="-342900" algn="l">
              <a:buFont typeface="+mj-lt"/>
              <a:buAutoNum type="arabicPeriod"/>
            </a:pPr>
            <a:r>
              <a:rPr lang="en-US" sz="1800" b="0" i="0" dirty="0">
                <a:solidFill>
                  <a:srgbClr val="231F20"/>
                </a:solidFill>
                <a:effectLst/>
              </a:rPr>
              <a:t>Hold for 10 to 30 seconds and repeat on the other side.</a:t>
            </a:r>
          </a:p>
          <a:p>
            <a:pPr marL="342900" indent="-342900" algn="l">
              <a:buFont typeface="+mj-lt"/>
              <a:buAutoNum type="arabicPeriod"/>
            </a:pPr>
            <a:r>
              <a:rPr lang="en-US" sz="1800" b="0" i="0" dirty="0">
                <a:solidFill>
                  <a:srgbClr val="231F20"/>
                </a:solidFill>
                <a:effectLst/>
              </a:rPr>
              <a:t>Repeat five to 10 times on each side.</a:t>
            </a:r>
            <a:endParaRPr lang="en-US" sz="1800" dirty="0"/>
          </a:p>
        </p:txBody>
      </p:sp>
      <p:pic>
        <p:nvPicPr>
          <p:cNvPr id="9" name="Picture 8">
            <a:extLst>
              <a:ext uri="{FF2B5EF4-FFF2-40B4-BE49-F238E27FC236}">
                <a16:creationId xmlns:a16="http://schemas.microsoft.com/office/drawing/2014/main" id="{E6C09BF2-F1F8-341E-6804-4899810DF7C8}"/>
              </a:ext>
            </a:extLst>
          </p:cNvPr>
          <p:cNvPicPr>
            <a:picLocks noChangeAspect="1"/>
          </p:cNvPicPr>
          <p:nvPr/>
        </p:nvPicPr>
        <p:blipFill>
          <a:blip r:embed="rId3"/>
          <a:stretch>
            <a:fillRect/>
          </a:stretch>
        </p:blipFill>
        <p:spPr>
          <a:xfrm>
            <a:off x="7581751" y="2046723"/>
            <a:ext cx="3416471" cy="3751733"/>
          </a:xfrm>
          <a:prstGeom prst="rect">
            <a:avLst/>
          </a:prstGeom>
        </p:spPr>
      </p:pic>
    </p:spTree>
    <p:extLst>
      <p:ext uri="{BB962C8B-B14F-4D97-AF65-F5344CB8AC3E}">
        <p14:creationId xmlns:p14="http://schemas.microsoft.com/office/powerpoint/2010/main" val="2706095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1E40-0438-4690-9E5D-4F26927D2B90}"/>
              </a:ext>
            </a:extLst>
          </p:cNvPr>
          <p:cNvSpPr>
            <a:spLocks noGrp="1"/>
          </p:cNvSpPr>
          <p:nvPr>
            <p:ph type="title"/>
          </p:nvPr>
        </p:nvSpPr>
        <p:spPr>
          <a:xfrm>
            <a:off x="1312886" y="237278"/>
            <a:ext cx="9720072" cy="1499616"/>
          </a:xfrm>
        </p:spPr>
        <p:txBody>
          <a:bodyPr/>
          <a:lstStyle/>
          <a:p>
            <a:r>
              <a:rPr lang="en-US" sz="5400" dirty="0"/>
              <a:t>Shoulder Shrug</a:t>
            </a:r>
          </a:p>
        </p:txBody>
      </p:sp>
      <p:sp>
        <p:nvSpPr>
          <p:cNvPr id="10" name="Content Placeholder 3">
            <a:extLst>
              <a:ext uri="{FF2B5EF4-FFF2-40B4-BE49-F238E27FC236}">
                <a16:creationId xmlns:a16="http://schemas.microsoft.com/office/drawing/2014/main" id="{52AD6884-C384-44EA-B3CE-972E17BE97E3}"/>
              </a:ext>
            </a:extLst>
          </p:cNvPr>
          <p:cNvSpPr txBox="1">
            <a:spLocks/>
          </p:cNvSpPr>
          <p:nvPr/>
        </p:nvSpPr>
        <p:spPr>
          <a:xfrm>
            <a:off x="887272" y="1998462"/>
            <a:ext cx="6293174" cy="334157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342900" indent="-342900" algn="l">
              <a:buFont typeface="+mj-lt"/>
              <a:buAutoNum type="arabicPeriod"/>
            </a:pPr>
            <a:r>
              <a:rPr lang="en-US" sz="1800" b="0" i="0" dirty="0">
                <a:solidFill>
                  <a:srgbClr val="231F20"/>
                </a:solidFill>
                <a:effectLst/>
              </a:rPr>
              <a:t>Sit or stand with your back straight and your shoulders back.</a:t>
            </a:r>
          </a:p>
          <a:p>
            <a:pPr marL="342900" indent="-342900" algn="l">
              <a:buFont typeface="+mj-lt"/>
              <a:buAutoNum type="arabicPeriod"/>
            </a:pPr>
            <a:r>
              <a:rPr lang="en-US" sz="1800" b="0" i="0" dirty="0">
                <a:solidFill>
                  <a:srgbClr val="231F20"/>
                </a:solidFill>
                <a:effectLst/>
              </a:rPr>
              <a:t>Lift the shoulders up towards the ears, squeezing them as hard as you can.</a:t>
            </a:r>
          </a:p>
          <a:p>
            <a:pPr marL="342900" indent="-342900" algn="l">
              <a:buFont typeface="+mj-lt"/>
              <a:buAutoNum type="arabicPeriod"/>
            </a:pPr>
            <a:r>
              <a:rPr lang="en-US" sz="1800" b="0" i="0" dirty="0">
                <a:solidFill>
                  <a:srgbClr val="231F20"/>
                </a:solidFill>
                <a:effectLst/>
              </a:rPr>
              <a:t>Hold for 1 to 2 seconds and roll them back as you relax down.</a:t>
            </a:r>
          </a:p>
          <a:p>
            <a:pPr marL="342900" indent="-342900" algn="l">
              <a:buFont typeface="+mj-lt"/>
              <a:buAutoNum type="arabicPeriod"/>
            </a:pPr>
            <a:r>
              <a:rPr lang="en-US" sz="1800" b="0" i="0" dirty="0">
                <a:solidFill>
                  <a:srgbClr val="231F20"/>
                </a:solidFill>
                <a:effectLst/>
              </a:rPr>
              <a:t>Repeat for 8 to 10 reps.</a:t>
            </a:r>
          </a:p>
          <a:p>
            <a:pPr marL="342900" indent="-342900" algn="l">
              <a:buFont typeface="+mj-lt"/>
              <a:buAutoNum type="arabicPeriod"/>
            </a:pPr>
            <a:r>
              <a:rPr lang="en-US" sz="1800" b="0" i="0" dirty="0">
                <a:solidFill>
                  <a:srgbClr val="231F20"/>
                </a:solidFill>
                <a:effectLst/>
              </a:rPr>
              <a:t>End the exercise by rolling the shoulders forward and backwards several times.</a:t>
            </a:r>
          </a:p>
          <a:p>
            <a:endParaRPr lang="en-US" sz="1800" dirty="0"/>
          </a:p>
        </p:txBody>
      </p:sp>
      <p:pic>
        <p:nvPicPr>
          <p:cNvPr id="12" name="Picture 11">
            <a:extLst>
              <a:ext uri="{FF2B5EF4-FFF2-40B4-BE49-F238E27FC236}">
                <a16:creationId xmlns:a16="http://schemas.microsoft.com/office/drawing/2014/main" id="{A47A99B3-7411-CC88-FC96-1A35AFF8B7DC}"/>
              </a:ext>
            </a:extLst>
          </p:cNvPr>
          <p:cNvPicPr>
            <a:picLocks noChangeAspect="1"/>
          </p:cNvPicPr>
          <p:nvPr/>
        </p:nvPicPr>
        <p:blipFill>
          <a:blip r:embed="rId3"/>
          <a:stretch>
            <a:fillRect/>
          </a:stretch>
        </p:blipFill>
        <p:spPr>
          <a:xfrm>
            <a:off x="8039603" y="1905727"/>
            <a:ext cx="2738035" cy="3046546"/>
          </a:xfrm>
          <a:prstGeom prst="rect">
            <a:avLst/>
          </a:prstGeom>
        </p:spPr>
      </p:pic>
    </p:spTree>
    <p:extLst>
      <p:ext uri="{BB962C8B-B14F-4D97-AF65-F5344CB8AC3E}">
        <p14:creationId xmlns:p14="http://schemas.microsoft.com/office/powerpoint/2010/main" val="591263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35E487-2970-43D0-A3E3-D12BBAD0C417}"/>
              </a:ext>
            </a:extLst>
          </p:cNvPr>
          <p:cNvSpPr>
            <a:spLocks noGrp="1"/>
          </p:cNvSpPr>
          <p:nvPr>
            <p:ph type="title"/>
          </p:nvPr>
        </p:nvSpPr>
        <p:spPr>
          <a:xfrm>
            <a:off x="1024128" y="235443"/>
            <a:ext cx="9720072" cy="1499616"/>
          </a:xfrm>
        </p:spPr>
        <p:txBody>
          <a:bodyPr/>
          <a:lstStyle/>
          <a:p>
            <a:r>
              <a:rPr lang="en-US" sz="4800" dirty="0"/>
              <a:t>Chest Stretch</a:t>
            </a:r>
            <a:endParaRPr lang="en-US" dirty="0"/>
          </a:p>
        </p:txBody>
      </p:sp>
      <p:sp>
        <p:nvSpPr>
          <p:cNvPr id="8" name="Content Placeholder 7">
            <a:extLst>
              <a:ext uri="{FF2B5EF4-FFF2-40B4-BE49-F238E27FC236}">
                <a16:creationId xmlns:a16="http://schemas.microsoft.com/office/drawing/2014/main" id="{07512467-D912-4FC5-832C-389F174D1958}"/>
              </a:ext>
            </a:extLst>
          </p:cNvPr>
          <p:cNvSpPr>
            <a:spLocks noGrp="1"/>
          </p:cNvSpPr>
          <p:nvPr>
            <p:ph sz="half" idx="2"/>
          </p:nvPr>
        </p:nvSpPr>
        <p:spPr>
          <a:xfrm>
            <a:off x="1432020" y="1930217"/>
            <a:ext cx="5392292" cy="3835316"/>
          </a:xfrm>
        </p:spPr>
        <p:txBody>
          <a:bodyPr>
            <a:normAutofit/>
          </a:bodyPr>
          <a:lstStyle/>
          <a:p>
            <a:pPr marL="457200" indent="-457200">
              <a:buFont typeface="+mj-lt"/>
              <a:buAutoNum type="arabicPeriod"/>
            </a:pPr>
            <a:r>
              <a:rPr lang="en-US" sz="2000" b="0" i="0" dirty="0">
                <a:solidFill>
                  <a:srgbClr val="231F20"/>
                </a:solidFill>
                <a:effectLst/>
              </a:rPr>
              <a:t>Stand with your feet shoulder-width apart. You can also perform this exercise seated in a chair.</a:t>
            </a:r>
          </a:p>
          <a:p>
            <a:pPr marL="457200" indent="-457200">
              <a:buFont typeface="+mj-lt"/>
              <a:buAutoNum type="arabicPeriod"/>
            </a:pPr>
            <a:r>
              <a:rPr lang="en-US" sz="2000" b="0" i="0" dirty="0">
                <a:solidFill>
                  <a:srgbClr val="231F20"/>
                </a:solidFill>
                <a:effectLst/>
              </a:rPr>
              <a:t>Move your arms behind you and, if you can, lace your fingers together. </a:t>
            </a:r>
          </a:p>
          <a:p>
            <a:pPr marL="457200" indent="-457200">
              <a:buFont typeface="+mj-lt"/>
              <a:buAutoNum type="arabicPeriod"/>
            </a:pPr>
            <a:r>
              <a:rPr lang="en-US" sz="2000" b="0" i="0" dirty="0">
                <a:solidFill>
                  <a:srgbClr val="231F20"/>
                </a:solidFill>
                <a:effectLst/>
              </a:rPr>
              <a:t>Straighten the arms and gently lift your hands up a few inches until you feel a stretch in your chest. </a:t>
            </a:r>
          </a:p>
          <a:p>
            <a:pPr marL="457200" indent="-457200">
              <a:buFont typeface="+mj-lt"/>
              <a:buAutoNum type="arabicPeriod"/>
            </a:pPr>
            <a:r>
              <a:rPr lang="en-US" sz="2000" b="0" i="0" dirty="0">
                <a:solidFill>
                  <a:srgbClr val="231F20"/>
                </a:solidFill>
                <a:effectLst/>
              </a:rPr>
              <a:t>Hold for 10 to 30 seconds.</a:t>
            </a:r>
          </a:p>
          <a:p>
            <a:pPr marL="457200" indent="-457200">
              <a:buFont typeface="+mj-lt"/>
              <a:buAutoNum type="arabicPeriod"/>
            </a:pPr>
            <a:r>
              <a:rPr lang="en-US" sz="2000" b="0" i="0" dirty="0">
                <a:solidFill>
                  <a:srgbClr val="231F20"/>
                </a:solidFill>
                <a:effectLst/>
              </a:rPr>
              <a:t>Repeat 5-10 times.</a:t>
            </a:r>
            <a:endParaRPr lang="en-US" dirty="0"/>
          </a:p>
        </p:txBody>
      </p:sp>
      <p:pic>
        <p:nvPicPr>
          <p:cNvPr id="3" name="Picture 2">
            <a:extLst>
              <a:ext uri="{FF2B5EF4-FFF2-40B4-BE49-F238E27FC236}">
                <a16:creationId xmlns:a16="http://schemas.microsoft.com/office/drawing/2014/main" id="{0125F607-B9C2-3B19-3B78-035344F6CDCD}"/>
              </a:ext>
            </a:extLst>
          </p:cNvPr>
          <p:cNvPicPr>
            <a:picLocks noChangeAspect="1"/>
          </p:cNvPicPr>
          <p:nvPr/>
        </p:nvPicPr>
        <p:blipFill rotWithShape="1">
          <a:blip r:embed="rId3"/>
          <a:srcRect l="47584"/>
          <a:stretch/>
        </p:blipFill>
        <p:spPr>
          <a:xfrm>
            <a:off x="8170004" y="1847845"/>
            <a:ext cx="2950510" cy="3752706"/>
          </a:xfrm>
          <a:prstGeom prst="rect">
            <a:avLst/>
          </a:prstGeom>
        </p:spPr>
      </p:pic>
    </p:spTree>
    <p:extLst>
      <p:ext uri="{BB962C8B-B14F-4D97-AF65-F5344CB8AC3E}">
        <p14:creationId xmlns:p14="http://schemas.microsoft.com/office/powerpoint/2010/main" val="4072755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35E487-2970-43D0-A3E3-D12BBAD0C417}"/>
              </a:ext>
            </a:extLst>
          </p:cNvPr>
          <p:cNvSpPr>
            <a:spLocks noGrp="1"/>
          </p:cNvSpPr>
          <p:nvPr>
            <p:ph type="title"/>
          </p:nvPr>
        </p:nvSpPr>
        <p:spPr>
          <a:xfrm>
            <a:off x="1024128" y="235443"/>
            <a:ext cx="9720072" cy="1499616"/>
          </a:xfrm>
        </p:spPr>
        <p:txBody>
          <a:bodyPr/>
          <a:lstStyle/>
          <a:p>
            <a:r>
              <a:rPr lang="en-US" sz="4800" dirty="0"/>
              <a:t>Upper back Stretch</a:t>
            </a:r>
            <a:endParaRPr lang="en-US" dirty="0"/>
          </a:p>
        </p:txBody>
      </p:sp>
      <p:sp>
        <p:nvSpPr>
          <p:cNvPr id="8" name="Content Placeholder 7">
            <a:extLst>
              <a:ext uri="{FF2B5EF4-FFF2-40B4-BE49-F238E27FC236}">
                <a16:creationId xmlns:a16="http://schemas.microsoft.com/office/drawing/2014/main" id="{07512467-D912-4FC5-832C-389F174D1958}"/>
              </a:ext>
            </a:extLst>
          </p:cNvPr>
          <p:cNvSpPr>
            <a:spLocks noGrp="1"/>
          </p:cNvSpPr>
          <p:nvPr>
            <p:ph sz="half" idx="2"/>
          </p:nvPr>
        </p:nvSpPr>
        <p:spPr>
          <a:xfrm>
            <a:off x="770021" y="1930217"/>
            <a:ext cx="6054291" cy="3835316"/>
          </a:xfrm>
        </p:spPr>
        <p:txBody>
          <a:bodyPr>
            <a:normAutofit fontScale="92500" lnSpcReduction="10000"/>
          </a:bodyPr>
          <a:lstStyle/>
          <a:p>
            <a:pPr marL="457200" indent="-457200">
              <a:buFont typeface="+mj-lt"/>
              <a:buAutoNum type="arabicPeriod"/>
            </a:pPr>
            <a:r>
              <a:rPr lang="en-US" sz="2000" b="0" i="0" dirty="0">
                <a:solidFill>
                  <a:srgbClr val="231F20"/>
                </a:solidFill>
                <a:effectLst/>
              </a:rPr>
              <a:t>Start in a seated or standing position.</a:t>
            </a:r>
          </a:p>
          <a:p>
            <a:pPr marL="457200" indent="-457200">
              <a:buFont typeface="+mj-lt"/>
              <a:buAutoNum type="arabicPeriod"/>
            </a:pPr>
            <a:r>
              <a:rPr lang="en-US" sz="2000" b="0" i="0" dirty="0">
                <a:solidFill>
                  <a:srgbClr val="231F20"/>
                </a:solidFill>
                <a:effectLst/>
              </a:rPr>
              <a:t>Stretch the arms straight out and rotate the hands so that the palms face away from each other.</a:t>
            </a:r>
          </a:p>
          <a:p>
            <a:pPr marL="457200" indent="-457200">
              <a:buFont typeface="+mj-lt"/>
              <a:buAutoNum type="arabicPeriod"/>
            </a:pPr>
            <a:r>
              <a:rPr lang="en-US" sz="2000" b="0" i="0" dirty="0">
                <a:solidFill>
                  <a:srgbClr val="231F20"/>
                </a:solidFill>
                <a:effectLst/>
              </a:rPr>
              <a:t>Cross the arms so that the palms are pressed together and clasp fingers together. If twisting the arms doesn't feel good, simply lace the fingers together.</a:t>
            </a:r>
          </a:p>
          <a:p>
            <a:pPr marL="457200" indent="-457200">
              <a:buFont typeface="+mj-lt"/>
              <a:buAutoNum type="arabicPeriod"/>
            </a:pPr>
            <a:r>
              <a:rPr lang="en-US" sz="2000" b="0" i="0" dirty="0">
                <a:solidFill>
                  <a:srgbClr val="231F20"/>
                </a:solidFill>
                <a:effectLst/>
              </a:rPr>
              <a:t>Contract the abs and round the back, reaching away with your arms as you relax the head down.</a:t>
            </a:r>
          </a:p>
          <a:p>
            <a:pPr marL="457200" indent="-457200">
              <a:buFont typeface="+mj-lt"/>
              <a:buAutoNum type="arabicPeriod"/>
            </a:pPr>
            <a:r>
              <a:rPr lang="en-US" sz="2000" b="0" i="0" dirty="0">
                <a:solidFill>
                  <a:srgbClr val="231F20"/>
                </a:solidFill>
                <a:effectLst/>
              </a:rPr>
              <a:t>Don't collapse but, instead, imagine you're curving up and over an imaginary ball.</a:t>
            </a:r>
          </a:p>
          <a:p>
            <a:pPr marL="457200" indent="-457200">
              <a:buFont typeface="+mj-lt"/>
              <a:buAutoNum type="arabicPeriod"/>
            </a:pPr>
            <a:r>
              <a:rPr lang="en-US" sz="2000" b="0" i="0" dirty="0">
                <a:solidFill>
                  <a:srgbClr val="231F20"/>
                </a:solidFill>
                <a:effectLst/>
              </a:rPr>
              <a:t>Hold the stretch for 10 to 30 seconds.</a:t>
            </a:r>
          </a:p>
        </p:txBody>
      </p:sp>
      <p:pic>
        <p:nvPicPr>
          <p:cNvPr id="4" name="Picture 3">
            <a:extLst>
              <a:ext uri="{FF2B5EF4-FFF2-40B4-BE49-F238E27FC236}">
                <a16:creationId xmlns:a16="http://schemas.microsoft.com/office/drawing/2014/main" id="{D62FDC6F-8EC7-D74F-B30F-7DA11246D9D4}"/>
              </a:ext>
            </a:extLst>
          </p:cNvPr>
          <p:cNvPicPr>
            <a:picLocks noChangeAspect="1"/>
          </p:cNvPicPr>
          <p:nvPr/>
        </p:nvPicPr>
        <p:blipFill rotWithShape="1">
          <a:blip r:embed="rId3"/>
          <a:srcRect l="23722" r="23965"/>
          <a:stretch/>
        </p:blipFill>
        <p:spPr>
          <a:xfrm>
            <a:off x="7546206" y="1552179"/>
            <a:ext cx="3197994" cy="4075523"/>
          </a:xfrm>
          <a:prstGeom prst="rect">
            <a:avLst/>
          </a:prstGeom>
        </p:spPr>
      </p:pic>
    </p:spTree>
    <p:extLst>
      <p:ext uri="{BB962C8B-B14F-4D97-AF65-F5344CB8AC3E}">
        <p14:creationId xmlns:p14="http://schemas.microsoft.com/office/powerpoint/2010/main" val="1740872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35E487-2970-43D0-A3E3-D12BBAD0C417}"/>
              </a:ext>
            </a:extLst>
          </p:cNvPr>
          <p:cNvSpPr>
            <a:spLocks noGrp="1"/>
          </p:cNvSpPr>
          <p:nvPr>
            <p:ph type="title"/>
          </p:nvPr>
        </p:nvSpPr>
        <p:spPr>
          <a:xfrm>
            <a:off x="1024128" y="361910"/>
            <a:ext cx="9720072" cy="1499616"/>
          </a:xfrm>
        </p:spPr>
        <p:txBody>
          <a:bodyPr>
            <a:normAutofit/>
          </a:bodyPr>
          <a:lstStyle/>
          <a:p>
            <a:r>
              <a:rPr lang="en-US" i="0" dirty="0">
                <a:solidFill>
                  <a:schemeClr val="tx1"/>
                </a:solidFill>
                <a:effectLst/>
              </a:rPr>
              <a:t>Overhead reach, or latissimus stretch</a:t>
            </a:r>
            <a:br>
              <a:rPr lang="en-US" i="0" dirty="0">
                <a:solidFill>
                  <a:schemeClr val="tx1"/>
                </a:solidFill>
                <a:effectLst/>
              </a:rPr>
            </a:br>
            <a:endParaRPr lang="en-US" dirty="0"/>
          </a:p>
        </p:txBody>
      </p:sp>
      <p:sp>
        <p:nvSpPr>
          <p:cNvPr id="10" name="Content Placeholder 9">
            <a:extLst>
              <a:ext uri="{FF2B5EF4-FFF2-40B4-BE49-F238E27FC236}">
                <a16:creationId xmlns:a16="http://schemas.microsoft.com/office/drawing/2014/main" id="{1532E27E-ED1D-408F-BD5A-ED3A3E70D8E5}"/>
              </a:ext>
            </a:extLst>
          </p:cNvPr>
          <p:cNvSpPr>
            <a:spLocks noGrp="1"/>
          </p:cNvSpPr>
          <p:nvPr>
            <p:ph sz="quarter" idx="4"/>
          </p:nvPr>
        </p:nvSpPr>
        <p:spPr>
          <a:xfrm>
            <a:off x="1024128" y="1735059"/>
            <a:ext cx="5492175" cy="4011223"/>
          </a:xfrm>
        </p:spPr>
        <p:txBody>
          <a:bodyPr>
            <a:normAutofit/>
          </a:bodyPr>
          <a:lstStyle/>
          <a:p>
            <a:pPr marL="457200" indent="-457200" algn="l">
              <a:buFont typeface="+mj-lt"/>
              <a:buAutoNum type="arabicPeriod"/>
            </a:pPr>
            <a:r>
              <a:rPr lang="en-US" sz="2000" b="0" i="0" dirty="0">
                <a:solidFill>
                  <a:srgbClr val="231F20"/>
                </a:solidFill>
                <a:effectLst/>
              </a:rPr>
              <a:t>Start in a seated or standing position.</a:t>
            </a:r>
          </a:p>
          <a:p>
            <a:pPr marL="457200" indent="-457200" algn="l">
              <a:buFont typeface="+mj-lt"/>
              <a:buAutoNum type="arabicPeriod"/>
            </a:pPr>
            <a:r>
              <a:rPr lang="en-US" sz="2000" b="0" i="0" dirty="0">
                <a:solidFill>
                  <a:srgbClr val="231F20"/>
                </a:solidFill>
                <a:effectLst/>
              </a:rPr>
              <a:t>Lace the fingers together and stretch them up towards the ceiling.</a:t>
            </a:r>
          </a:p>
          <a:p>
            <a:pPr marL="457200" indent="-457200" algn="l">
              <a:buFont typeface="+mj-lt"/>
              <a:buAutoNum type="arabicPeriod"/>
            </a:pPr>
            <a:r>
              <a:rPr lang="en-US" sz="2000" b="0" i="0" dirty="0">
                <a:solidFill>
                  <a:srgbClr val="231F20"/>
                </a:solidFill>
                <a:effectLst/>
              </a:rPr>
              <a:t>Take a deep breath as you stretch up as high as you can.</a:t>
            </a:r>
          </a:p>
          <a:p>
            <a:pPr marL="457200" indent="-457200" algn="l">
              <a:buFont typeface="+mj-lt"/>
              <a:buAutoNum type="arabicPeriod"/>
            </a:pPr>
            <a:r>
              <a:rPr lang="en-US" sz="2000" b="0" i="0" dirty="0">
                <a:solidFill>
                  <a:srgbClr val="231F20"/>
                </a:solidFill>
                <a:effectLst/>
              </a:rPr>
              <a:t>You can also lean to the right and to the left to stretch your sides.</a:t>
            </a:r>
          </a:p>
          <a:p>
            <a:pPr marL="457200" indent="-457200" algn="l">
              <a:buFont typeface="+mj-lt"/>
              <a:buAutoNum type="arabicPeriod"/>
            </a:pPr>
            <a:r>
              <a:rPr lang="en-US" sz="2000" b="0" i="0" dirty="0">
                <a:solidFill>
                  <a:srgbClr val="231F20"/>
                </a:solidFill>
                <a:effectLst/>
              </a:rPr>
              <a:t>Exhale and open the arms, sweeping them back down.</a:t>
            </a:r>
          </a:p>
          <a:p>
            <a:pPr marL="457200" indent="-457200" algn="l">
              <a:buFont typeface="+mj-lt"/>
              <a:buAutoNum type="arabicPeriod"/>
            </a:pPr>
            <a:r>
              <a:rPr lang="en-US" sz="2000" b="0" i="0" dirty="0">
                <a:solidFill>
                  <a:srgbClr val="231F20"/>
                </a:solidFill>
                <a:effectLst/>
              </a:rPr>
              <a:t>Repeat for 8 to 10 reps.</a:t>
            </a:r>
          </a:p>
          <a:p>
            <a:endParaRPr lang="en-US" dirty="0"/>
          </a:p>
        </p:txBody>
      </p:sp>
      <p:pic>
        <p:nvPicPr>
          <p:cNvPr id="12" name="Picture 11">
            <a:extLst>
              <a:ext uri="{FF2B5EF4-FFF2-40B4-BE49-F238E27FC236}">
                <a16:creationId xmlns:a16="http://schemas.microsoft.com/office/drawing/2014/main" id="{F6C1A8D5-503B-BF41-5519-61B6CA2CC17B}"/>
              </a:ext>
            </a:extLst>
          </p:cNvPr>
          <p:cNvPicPr>
            <a:picLocks noChangeAspect="1"/>
          </p:cNvPicPr>
          <p:nvPr/>
        </p:nvPicPr>
        <p:blipFill>
          <a:blip r:embed="rId3"/>
          <a:stretch>
            <a:fillRect/>
          </a:stretch>
        </p:blipFill>
        <p:spPr>
          <a:xfrm>
            <a:off x="6762708" y="1802718"/>
            <a:ext cx="4878844" cy="3252563"/>
          </a:xfrm>
          <a:prstGeom prst="rect">
            <a:avLst/>
          </a:prstGeom>
        </p:spPr>
      </p:pic>
    </p:spTree>
    <p:extLst>
      <p:ext uri="{BB962C8B-B14F-4D97-AF65-F5344CB8AC3E}">
        <p14:creationId xmlns:p14="http://schemas.microsoft.com/office/powerpoint/2010/main" val="338467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35E487-2970-43D0-A3E3-D12BBAD0C417}"/>
              </a:ext>
            </a:extLst>
          </p:cNvPr>
          <p:cNvSpPr>
            <a:spLocks noGrp="1"/>
          </p:cNvSpPr>
          <p:nvPr>
            <p:ph type="title"/>
          </p:nvPr>
        </p:nvSpPr>
        <p:spPr>
          <a:xfrm>
            <a:off x="1024128" y="235443"/>
            <a:ext cx="9720072" cy="1499616"/>
          </a:xfrm>
        </p:spPr>
        <p:txBody>
          <a:bodyPr/>
          <a:lstStyle/>
          <a:p>
            <a:r>
              <a:rPr lang="en-US" sz="4800" dirty="0"/>
              <a:t>Torso Stretch, or Trunk Rotation</a:t>
            </a:r>
          </a:p>
        </p:txBody>
      </p:sp>
      <p:sp>
        <p:nvSpPr>
          <p:cNvPr id="10" name="Content Placeholder 9">
            <a:extLst>
              <a:ext uri="{FF2B5EF4-FFF2-40B4-BE49-F238E27FC236}">
                <a16:creationId xmlns:a16="http://schemas.microsoft.com/office/drawing/2014/main" id="{1532E27E-ED1D-408F-BD5A-ED3A3E70D8E5}"/>
              </a:ext>
            </a:extLst>
          </p:cNvPr>
          <p:cNvSpPr>
            <a:spLocks noGrp="1"/>
          </p:cNvSpPr>
          <p:nvPr>
            <p:ph sz="quarter" idx="4"/>
          </p:nvPr>
        </p:nvSpPr>
        <p:spPr>
          <a:xfrm>
            <a:off x="683394" y="2050181"/>
            <a:ext cx="5796852" cy="3678240"/>
          </a:xfrm>
        </p:spPr>
        <p:txBody>
          <a:bodyPr>
            <a:normAutofit fontScale="92500" lnSpcReduction="10000"/>
          </a:bodyPr>
          <a:lstStyle/>
          <a:p>
            <a:pPr marL="457200" indent="-457200" algn="l">
              <a:buFont typeface="+mj-lt"/>
              <a:buAutoNum type="arabicPeriod"/>
            </a:pPr>
            <a:r>
              <a:rPr lang="en-US" sz="2000" b="0" i="0" dirty="0">
                <a:solidFill>
                  <a:srgbClr val="231F20"/>
                </a:solidFill>
                <a:effectLst/>
              </a:rPr>
              <a:t>Start in a seated position with the feet flat on the floor.</a:t>
            </a:r>
          </a:p>
          <a:p>
            <a:pPr marL="457200" indent="-457200" algn="l">
              <a:buFont typeface="+mj-lt"/>
              <a:buAutoNum type="arabicPeriod"/>
            </a:pPr>
            <a:r>
              <a:rPr lang="en-US" sz="2000" b="0" i="0" dirty="0">
                <a:solidFill>
                  <a:srgbClr val="231F20"/>
                </a:solidFill>
                <a:effectLst/>
              </a:rPr>
              <a:t>Contract the abs and gently rotate the torso towards the right.</a:t>
            </a:r>
          </a:p>
          <a:p>
            <a:pPr marL="457200" indent="-457200" algn="l">
              <a:buFont typeface="+mj-lt"/>
              <a:buAutoNum type="arabicPeriod"/>
            </a:pPr>
            <a:r>
              <a:rPr lang="en-US" sz="2000" b="0" i="0" dirty="0">
                <a:solidFill>
                  <a:srgbClr val="231F20"/>
                </a:solidFill>
                <a:effectLst/>
              </a:rPr>
              <a:t>Use your hands on the armrest or seat of the chair to help deepen the stretch.</a:t>
            </a:r>
          </a:p>
          <a:p>
            <a:pPr marL="457200" indent="-457200" algn="l">
              <a:buFont typeface="+mj-lt"/>
              <a:buAutoNum type="arabicPeriod"/>
            </a:pPr>
            <a:r>
              <a:rPr lang="en-US" sz="2000" b="0" i="0" dirty="0">
                <a:solidFill>
                  <a:srgbClr val="231F20"/>
                </a:solidFill>
                <a:effectLst/>
              </a:rPr>
              <a:t>Only twist as far as you comfortably can and keep the back straight while keeping the hips square.</a:t>
            </a:r>
          </a:p>
          <a:p>
            <a:pPr marL="457200" indent="-457200" algn="l">
              <a:buFont typeface="+mj-lt"/>
              <a:buAutoNum type="arabicPeriod"/>
            </a:pPr>
            <a:r>
              <a:rPr lang="en-US" sz="2000" b="0" i="0" dirty="0">
                <a:solidFill>
                  <a:srgbClr val="231F20"/>
                </a:solidFill>
                <a:effectLst/>
              </a:rPr>
              <a:t>Hold for 10 to 30 seconds and repeat on the other side.</a:t>
            </a:r>
          </a:p>
          <a:p>
            <a:pPr marL="457200" indent="-457200" algn="l">
              <a:buFont typeface="+mj-lt"/>
              <a:buAutoNum type="arabicPeriod"/>
            </a:pPr>
            <a:r>
              <a:rPr lang="en-US" sz="2000" b="0" i="0" dirty="0">
                <a:solidFill>
                  <a:srgbClr val="231F20"/>
                </a:solidFill>
                <a:effectLst/>
              </a:rPr>
              <a:t>Repeat five to 10 times on each side.</a:t>
            </a:r>
          </a:p>
          <a:p>
            <a:endParaRPr lang="en-US" dirty="0"/>
          </a:p>
        </p:txBody>
      </p:sp>
      <p:pic>
        <p:nvPicPr>
          <p:cNvPr id="2" name="Picture 1">
            <a:extLst>
              <a:ext uri="{FF2B5EF4-FFF2-40B4-BE49-F238E27FC236}">
                <a16:creationId xmlns:a16="http://schemas.microsoft.com/office/drawing/2014/main" id="{6813A263-5ED7-DA05-BB0A-277A3E00C9FC}"/>
              </a:ext>
            </a:extLst>
          </p:cNvPr>
          <p:cNvPicPr>
            <a:picLocks noChangeAspect="1"/>
          </p:cNvPicPr>
          <p:nvPr/>
        </p:nvPicPr>
        <p:blipFill>
          <a:blip r:embed="rId3"/>
          <a:stretch>
            <a:fillRect/>
          </a:stretch>
        </p:blipFill>
        <p:spPr>
          <a:xfrm>
            <a:off x="6652962" y="2311968"/>
            <a:ext cx="5238750" cy="3238500"/>
          </a:xfrm>
          <a:prstGeom prst="rect">
            <a:avLst/>
          </a:prstGeom>
        </p:spPr>
      </p:pic>
    </p:spTree>
    <p:extLst>
      <p:ext uri="{BB962C8B-B14F-4D97-AF65-F5344CB8AC3E}">
        <p14:creationId xmlns:p14="http://schemas.microsoft.com/office/powerpoint/2010/main" val="405279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35E487-2970-43D0-A3E3-D12BBAD0C417}"/>
              </a:ext>
            </a:extLst>
          </p:cNvPr>
          <p:cNvSpPr>
            <a:spLocks noGrp="1"/>
          </p:cNvSpPr>
          <p:nvPr>
            <p:ph type="title"/>
          </p:nvPr>
        </p:nvSpPr>
        <p:spPr>
          <a:xfrm>
            <a:off x="1024128" y="235443"/>
            <a:ext cx="9720072" cy="1499616"/>
          </a:xfrm>
        </p:spPr>
        <p:txBody>
          <a:bodyPr/>
          <a:lstStyle/>
          <a:p>
            <a:r>
              <a:rPr lang="en-US" sz="4800" dirty="0"/>
              <a:t>Hip flexor stretch</a:t>
            </a:r>
          </a:p>
        </p:txBody>
      </p:sp>
      <p:sp>
        <p:nvSpPr>
          <p:cNvPr id="10" name="Content Placeholder 9">
            <a:extLst>
              <a:ext uri="{FF2B5EF4-FFF2-40B4-BE49-F238E27FC236}">
                <a16:creationId xmlns:a16="http://schemas.microsoft.com/office/drawing/2014/main" id="{1532E27E-ED1D-408F-BD5A-ED3A3E70D8E5}"/>
              </a:ext>
            </a:extLst>
          </p:cNvPr>
          <p:cNvSpPr>
            <a:spLocks noGrp="1"/>
          </p:cNvSpPr>
          <p:nvPr>
            <p:ph sz="quarter" idx="4"/>
          </p:nvPr>
        </p:nvSpPr>
        <p:spPr>
          <a:xfrm>
            <a:off x="673769" y="1980571"/>
            <a:ext cx="5796852" cy="3678240"/>
          </a:xfrm>
        </p:spPr>
        <p:txBody>
          <a:bodyPr>
            <a:normAutofit lnSpcReduction="10000"/>
          </a:bodyPr>
          <a:lstStyle/>
          <a:p>
            <a:pPr marL="457200" indent="-457200" algn="l">
              <a:buFont typeface="+mj-lt"/>
              <a:buAutoNum type="arabicPeriod"/>
            </a:pPr>
            <a:r>
              <a:rPr lang="en-US" sz="2000" b="0" i="0" dirty="0">
                <a:solidFill>
                  <a:srgbClr val="231F20"/>
                </a:solidFill>
                <a:effectLst/>
              </a:rPr>
              <a:t>Start in a standing position.</a:t>
            </a:r>
          </a:p>
          <a:p>
            <a:pPr marL="457200" indent="-457200" algn="l">
              <a:buFont typeface="+mj-lt"/>
              <a:buAutoNum type="arabicPeriod"/>
            </a:pPr>
            <a:r>
              <a:rPr lang="en-US" sz="2000" b="0" i="0" dirty="0">
                <a:solidFill>
                  <a:srgbClr val="231F20"/>
                </a:solidFill>
                <a:effectLst/>
              </a:rPr>
              <a:t>Take the right leg back a few feet.</a:t>
            </a:r>
          </a:p>
          <a:p>
            <a:pPr marL="457200" indent="-457200" algn="l">
              <a:buFont typeface="+mj-lt"/>
              <a:buAutoNum type="arabicPeriod"/>
            </a:pPr>
            <a:r>
              <a:rPr lang="en-US" sz="2000" b="0" i="0" dirty="0">
                <a:solidFill>
                  <a:srgbClr val="231F20"/>
                </a:solidFill>
                <a:effectLst/>
              </a:rPr>
              <a:t>Bend the back knee, in a lunge position, and lower both knees until you feel a stretch in the front of the right hip.</a:t>
            </a:r>
          </a:p>
          <a:p>
            <a:pPr marL="457200" indent="-457200" algn="l">
              <a:buFont typeface="+mj-lt"/>
              <a:buAutoNum type="arabicPeriod"/>
            </a:pPr>
            <a:r>
              <a:rPr lang="en-US" sz="2000" b="0" i="0" dirty="0">
                <a:solidFill>
                  <a:srgbClr val="231F20"/>
                </a:solidFill>
                <a:effectLst/>
              </a:rPr>
              <a:t>Squeeze the glutes of the back leg to deepen the stretch.</a:t>
            </a:r>
          </a:p>
          <a:p>
            <a:pPr marL="457200" indent="-457200" algn="l">
              <a:buFont typeface="+mj-lt"/>
              <a:buAutoNum type="arabicPeriod"/>
            </a:pPr>
            <a:r>
              <a:rPr lang="en-US" sz="2000" b="0" i="0" dirty="0">
                <a:solidFill>
                  <a:srgbClr val="231F20"/>
                </a:solidFill>
                <a:effectLst/>
              </a:rPr>
              <a:t>Hold for 10 to 30 seconds and repeat on the other side.</a:t>
            </a:r>
          </a:p>
          <a:p>
            <a:pPr marL="457200" indent="-457200" algn="l">
              <a:buFont typeface="+mj-lt"/>
              <a:buAutoNum type="arabicPeriod"/>
            </a:pPr>
            <a:r>
              <a:rPr lang="en-US" sz="2000" b="0" i="0" dirty="0">
                <a:solidFill>
                  <a:srgbClr val="231F20"/>
                </a:solidFill>
                <a:effectLst/>
              </a:rPr>
              <a:t>Repeat five to 10 times on each side.</a:t>
            </a:r>
            <a:endParaRPr lang="en-US" dirty="0"/>
          </a:p>
        </p:txBody>
      </p:sp>
      <p:pic>
        <p:nvPicPr>
          <p:cNvPr id="4" name="Picture 3">
            <a:extLst>
              <a:ext uri="{FF2B5EF4-FFF2-40B4-BE49-F238E27FC236}">
                <a16:creationId xmlns:a16="http://schemas.microsoft.com/office/drawing/2014/main" id="{F8682952-7F3D-8552-890D-76581EE78DC6}"/>
              </a:ext>
            </a:extLst>
          </p:cNvPr>
          <p:cNvPicPr>
            <a:picLocks noChangeAspect="1"/>
          </p:cNvPicPr>
          <p:nvPr/>
        </p:nvPicPr>
        <p:blipFill rotWithShape="1">
          <a:blip r:embed="rId3"/>
          <a:srcRect l="15199" r="15825"/>
          <a:stretch/>
        </p:blipFill>
        <p:spPr>
          <a:xfrm>
            <a:off x="7082017" y="1831033"/>
            <a:ext cx="4259110" cy="4116536"/>
          </a:xfrm>
          <a:prstGeom prst="rect">
            <a:avLst/>
          </a:prstGeom>
        </p:spPr>
      </p:pic>
    </p:spTree>
    <p:extLst>
      <p:ext uri="{BB962C8B-B14F-4D97-AF65-F5344CB8AC3E}">
        <p14:creationId xmlns:p14="http://schemas.microsoft.com/office/powerpoint/2010/main" val="3992683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35E487-2970-43D0-A3E3-D12BBAD0C417}"/>
              </a:ext>
            </a:extLst>
          </p:cNvPr>
          <p:cNvSpPr>
            <a:spLocks noGrp="1"/>
          </p:cNvSpPr>
          <p:nvPr>
            <p:ph type="title"/>
          </p:nvPr>
        </p:nvSpPr>
        <p:spPr>
          <a:xfrm>
            <a:off x="1024128" y="235443"/>
            <a:ext cx="9720072" cy="1499616"/>
          </a:xfrm>
        </p:spPr>
        <p:txBody>
          <a:bodyPr/>
          <a:lstStyle/>
          <a:p>
            <a:r>
              <a:rPr lang="en-US" sz="4800" dirty="0"/>
              <a:t>Seated Figure-4 Hip stretch</a:t>
            </a:r>
          </a:p>
        </p:txBody>
      </p:sp>
      <p:sp>
        <p:nvSpPr>
          <p:cNvPr id="10" name="Content Placeholder 9">
            <a:extLst>
              <a:ext uri="{FF2B5EF4-FFF2-40B4-BE49-F238E27FC236}">
                <a16:creationId xmlns:a16="http://schemas.microsoft.com/office/drawing/2014/main" id="{1532E27E-ED1D-408F-BD5A-ED3A3E70D8E5}"/>
              </a:ext>
            </a:extLst>
          </p:cNvPr>
          <p:cNvSpPr>
            <a:spLocks noGrp="1"/>
          </p:cNvSpPr>
          <p:nvPr>
            <p:ph sz="quarter" idx="4"/>
          </p:nvPr>
        </p:nvSpPr>
        <p:spPr>
          <a:xfrm>
            <a:off x="673769" y="1980571"/>
            <a:ext cx="5796852" cy="3678240"/>
          </a:xfrm>
        </p:spPr>
        <p:txBody>
          <a:bodyPr>
            <a:normAutofit/>
          </a:bodyPr>
          <a:lstStyle/>
          <a:p>
            <a:pPr marL="457200" indent="-457200" algn="l">
              <a:buFont typeface="+mj-lt"/>
              <a:buAutoNum type="arabicPeriod"/>
            </a:pPr>
            <a:r>
              <a:rPr lang="en-US" sz="2000" b="0" i="0" dirty="0">
                <a:solidFill>
                  <a:srgbClr val="231F20"/>
                </a:solidFill>
                <a:effectLst/>
              </a:rPr>
              <a:t>Sit on a chair with both feet flat on the ground. </a:t>
            </a:r>
          </a:p>
          <a:p>
            <a:pPr marL="457200" indent="-457200" algn="l">
              <a:buFont typeface="+mj-lt"/>
              <a:buAutoNum type="arabicPeriod"/>
            </a:pPr>
            <a:r>
              <a:rPr lang="en-US" sz="2000" b="0" i="0" dirty="0">
                <a:solidFill>
                  <a:srgbClr val="231F20"/>
                </a:solidFill>
                <a:effectLst/>
              </a:rPr>
              <a:t>Place your right ankle over your left knee, creating a "4" shape. </a:t>
            </a:r>
          </a:p>
          <a:p>
            <a:pPr marL="457200" indent="-457200" algn="l">
              <a:buFont typeface="+mj-lt"/>
              <a:buAutoNum type="arabicPeriod"/>
            </a:pPr>
            <a:r>
              <a:rPr lang="en-US" sz="2000" b="0" i="0" dirty="0">
                <a:solidFill>
                  <a:srgbClr val="231F20"/>
                </a:solidFill>
                <a:effectLst/>
              </a:rPr>
              <a:t>Gently press down on your right knee while keeping your spine straight. </a:t>
            </a:r>
          </a:p>
          <a:p>
            <a:pPr marL="457200" indent="-457200" algn="l">
              <a:buFont typeface="+mj-lt"/>
              <a:buAutoNum type="arabicPeriod"/>
            </a:pPr>
            <a:r>
              <a:rPr lang="en-US" sz="2000" b="0" i="0" dirty="0">
                <a:solidFill>
                  <a:srgbClr val="231F20"/>
                </a:solidFill>
                <a:effectLst/>
              </a:rPr>
              <a:t>Hold for 15–30 seconds and repeat on the other side.</a:t>
            </a:r>
            <a:endParaRPr lang="en-US" dirty="0"/>
          </a:p>
        </p:txBody>
      </p:sp>
      <p:pic>
        <p:nvPicPr>
          <p:cNvPr id="3" name="Picture 2">
            <a:extLst>
              <a:ext uri="{FF2B5EF4-FFF2-40B4-BE49-F238E27FC236}">
                <a16:creationId xmlns:a16="http://schemas.microsoft.com/office/drawing/2014/main" id="{FBB3E243-E800-5B31-A1D5-4B3ACBB1AFD1}"/>
              </a:ext>
            </a:extLst>
          </p:cNvPr>
          <p:cNvPicPr>
            <a:picLocks noChangeAspect="1"/>
          </p:cNvPicPr>
          <p:nvPr/>
        </p:nvPicPr>
        <p:blipFill>
          <a:blip r:embed="rId3"/>
          <a:stretch>
            <a:fillRect/>
          </a:stretch>
        </p:blipFill>
        <p:spPr>
          <a:xfrm>
            <a:off x="7012568" y="2127183"/>
            <a:ext cx="4916137" cy="3277424"/>
          </a:xfrm>
          <a:prstGeom prst="rect">
            <a:avLst/>
          </a:prstGeom>
        </p:spPr>
      </p:pic>
    </p:spTree>
    <p:extLst>
      <p:ext uri="{BB962C8B-B14F-4D97-AF65-F5344CB8AC3E}">
        <p14:creationId xmlns:p14="http://schemas.microsoft.com/office/powerpoint/2010/main" val="1213276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E4C6578-345D-48E0-8D14-D8EBCFD6739E}"/>
              </a:ext>
            </a:extLst>
          </p:cNvPr>
          <p:cNvSpPr>
            <a:spLocks noGrp="1"/>
          </p:cNvSpPr>
          <p:nvPr>
            <p:ph sz="half" idx="2"/>
          </p:nvPr>
        </p:nvSpPr>
        <p:spPr>
          <a:xfrm>
            <a:off x="1014200" y="1768369"/>
            <a:ext cx="7078864" cy="4243581"/>
          </a:xfrm>
        </p:spPr>
        <p:txBody>
          <a:bodyPr>
            <a:normAutofit/>
          </a:bodyPr>
          <a:lstStyle/>
          <a:p>
            <a:pPr marL="0" indent="0">
              <a:buNone/>
            </a:pPr>
            <a:endParaRPr lang="en-US" sz="2000" b="1" dirty="0">
              <a:solidFill>
                <a:schemeClr val="tx1"/>
              </a:solidFill>
            </a:endParaRPr>
          </a:p>
          <a:p>
            <a:pPr marL="342900" indent="-342900">
              <a:buFont typeface="+mj-lt"/>
              <a:buAutoNum type="arabicPeriod"/>
            </a:pPr>
            <a:r>
              <a:rPr lang="en-US" sz="2000" dirty="0">
                <a:solidFill>
                  <a:srgbClr val="231F20"/>
                </a:solidFill>
              </a:rPr>
              <a:t>R</a:t>
            </a:r>
            <a:r>
              <a:rPr lang="en-US" sz="2000" b="0" i="0" dirty="0">
                <a:solidFill>
                  <a:srgbClr val="231F20"/>
                </a:solidFill>
                <a:effectLst/>
              </a:rPr>
              <a:t>aise the arm straight out in front of the body</a:t>
            </a:r>
          </a:p>
          <a:p>
            <a:pPr marL="342900" indent="-342900">
              <a:buFont typeface="+mj-lt"/>
              <a:buAutoNum type="arabicPeriod"/>
            </a:pPr>
            <a:r>
              <a:rPr lang="en-US" sz="2000" dirty="0">
                <a:solidFill>
                  <a:srgbClr val="231F20"/>
                </a:solidFill>
              </a:rPr>
              <a:t>W</a:t>
            </a:r>
            <a:r>
              <a:rPr lang="en-US" sz="2000" b="0" i="0" dirty="0">
                <a:solidFill>
                  <a:srgbClr val="231F20"/>
                </a:solidFill>
                <a:effectLst/>
              </a:rPr>
              <a:t>ith the palm facing down, slowly bend the wrist downwards</a:t>
            </a:r>
          </a:p>
          <a:p>
            <a:pPr marL="342900" indent="-342900">
              <a:buFont typeface="+mj-lt"/>
              <a:buAutoNum type="arabicPeriod"/>
            </a:pPr>
            <a:r>
              <a:rPr lang="en-US" sz="2000" dirty="0">
                <a:solidFill>
                  <a:srgbClr val="231F20"/>
                </a:solidFill>
              </a:rPr>
              <a:t>U</a:t>
            </a:r>
            <a:r>
              <a:rPr lang="en-US" sz="2000" b="0" i="0" dirty="0">
                <a:solidFill>
                  <a:srgbClr val="231F20"/>
                </a:solidFill>
                <a:effectLst/>
              </a:rPr>
              <a:t>sing the other hand, gently pull the stretching hand back towards the body</a:t>
            </a:r>
          </a:p>
          <a:p>
            <a:pPr marL="342900" indent="-342900">
              <a:buFont typeface="+mj-lt"/>
              <a:buAutoNum type="arabicPeriod"/>
            </a:pPr>
            <a:r>
              <a:rPr lang="en-US" sz="2000" dirty="0">
                <a:solidFill>
                  <a:srgbClr val="231F20"/>
                </a:solidFill>
              </a:rPr>
              <a:t>H</a:t>
            </a:r>
            <a:r>
              <a:rPr lang="en-US" sz="2000" b="0" i="0" dirty="0">
                <a:solidFill>
                  <a:srgbClr val="231F20"/>
                </a:solidFill>
                <a:effectLst/>
              </a:rPr>
              <a:t>old this position for 15 to 30 seconds</a:t>
            </a:r>
          </a:p>
          <a:p>
            <a:pPr marL="342900" indent="-342900">
              <a:buFont typeface="+mj-lt"/>
              <a:buAutoNum type="arabicPeriod"/>
            </a:pPr>
            <a:r>
              <a:rPr lang="en-US" sz="2000" dirty="0">
                <a:solidFill>
                  <a:srgbClr val="231F20"/>
                </a:solidFill>
              </a:rPr>
              <a:t>S</a:t>
            </a:r>
            <a:r>
              <a:rPr lang="en-US" sz="2000" b="0" i="0" dirty="0">
                <a:solidFill>
                  <a:srgbClr val="231F20"/>
                </a:solidFill>
                <a:effectLst/>
              </a:rPr>
              <a:t>traighten the wrist again</a:t>
            </a:r>
          </a:p>
          <a:p>
            <a:pPr marL="342900" indent="-342900">
              <a:buFont typeface="+mj-lt"/>
              <a:buAutoNum type="arabicPeriod"/>
            </a:pPr>
            <a:r>
              <a:rPr lang="en-US" sz="2000" dirty="0">
                <a:solidFill>
                  <a:srgbClr val="231F20"/>
                </a:solidFill>
              </a:rPr>
              <a:t>R</a:t>
            </a:r>
            <a:r>
              <a:rPr lang="en-US" sz="2000" b="0" i="0" dirty="0">
                <a:solidFill>
                  <a:srgbClr val="231F20"/>
                </a:solidFill>
                <a:effectLst/>
              </a:rPr>
              <a:t>epeat twice</a:t>
            </a:r>
          </a:p>
          <a:p>
            <a:pPr marL="342900" indent="-342900">
              <a:buFont typeface="+mj-lt"/>
              <a:buAutoNum type="arabicPeriod"/>
            </a:pPr>
            <a:r>
              <a:rPr lang="en-US" sz="2000" dirty="0">
                <a:solidFill>
                  <a:srgbClr val="231F20"/>
                </a:solidFill>
              </a:rPr>
              <a:t>D</a:t>
            </a:r>
            <a:r>
              <a:rPr lang="en-US" sz="2000" b="0" i="0" dirty="0">
                <a:solidFill>
                  <a:srgbClr val="231F20"/>
                </a:solidFill>
                <a:effectLst/>
              </a:rPr>
              <a:t>o two more sets of 3 repetitions</a:t>
            </a:r>
          </a:p>
          <a:p>
            <a:endParaRPr lang="en-US" sz="1600" dirty="0"/>
          </a:p>
        </p:txBody>
      </p:sp>
      <p:pic>
        <p:nvPicPr>
          <p:cNvPr id="2" name="Picture 1">
            <a:extLst>
              <a:ext uri="{FF2B5EF4-FFF2-40B4-BE49-F238E27FC236}">
                <a16:creationId xmlns:a16="http://schemas.microsoft.com/office/drawing/2014/main" id="{057B82F6-EB58-C8E1-4106-0B87B8D9FF85}"/>
              </a:ext>
            </a:extLst>
          </p:cNvPr>
          <p:cNvPicPr>
            <a:picLocks noChangeAspect="1"/>
          </p:cNvPicPr>
          <p:nvPr/>
        </p:nvPicPr>
        <p:blipFill>
          <a:blip r:embed="rId2"/>
          <a:stretch>
            <a:fillRect/>
          </a:stretch>
        </p:blipFill>
        <p:spPr>
          <a:xfrm>
            <a:off x="7985739" y="1600086"/>
            <a:ext cx="2758461" cy="2103675"/>
          </a:xfrm>
          <a:prstGeom prst="rect">
            <a:avLst/>
          </a:prstGeom>
        </p:spPr>
      </p:pic>
      <p:pic>
        <p:nvPicPr>
          <p:cNvPr id="3" name="Picture 2">
            <a:extLst>
              <a:ext uri="{FF2B5EF4-FFF2-40B4-BE49-F238E27FC236}">
                <a16:creationId xmlns:a16="http://schemas.microsoft.com/office/drawing/2014/main" id="{503B0279-63BB-6743-4075-B63944B2A12C}"/>
              </a:ext>
            </a:extLst>
          </p:cNvPr>
          <p:cNvPicPr>
            <a:picLocks noChangeAspect="1"/>
          </p:cNvPicPr>
          <p:nvPr/>
        </p:nvPicPr>
        <p:blipFill>
          <a:blip r:embed="rId3"/>
          <a:stretch>
            <a:fillRect/>
          </a:stretch>
        </p:blipFill>
        <p:spPr>
          <a:xfrm>
            <a:off x="9262485" y="3703761"/>
            <a:ext cx="2425850" cy="1850017"/>
          </a:xfrm>
          <a:prstGeom prst="rect">
            <a:avLst/>
          </a:prstGeom>
        </p:spPr>
      </p:pic>
      <p:sp>
        <p:nvSpPr>
          <p:cNvPr id="9" name="Title 6">
            <a:extLst>
              <a:ext uri="{FF2B5EF4-FFF2-40B4-BE49-F238E27FC236}">
                <a16:creationId xmlns:a16="http://schemas.microsoft.com/office/drawing/2014/main" id="{08DCC9AB-E81F-D78F-0A41-EED2526122C2}"/>
              </a:ext>
            </a:extLst>
          </p:cNvPr>
          <p:cNvSpPr>
            <a:spLocks noGrp="1"/>
          </p:cNvSpPr>
          <p:nvPr>
            <p:ph type="title"/>
          </p:nvPr>
        </p:nvSpPr>
        <p:spPr>
          <a:xfrm>
            <a:off x="1024128" y="235443"/>
            <a:ext cx="9720072" cy="1499616"/>
          </a:xfrm>
        </p:spPr>
        <p:txBody>
          <a:bodyPr/>
          <a:lstStyle/>
          <a:p>
            <a:r>
              <a:rPr lang="en-US" sz="4800" dirty="0"/>
              <a:t>Wrist Stretch</a:t>
            </a:r>
            <a:endParaRPr lang="en-US" dirty="0"/>
          </a:p>
        </p:txBody>
      </p:sp>
    </p:spTree>
    <p:extLst>
      <p:ext uri="{BB962C8B-B14F-4D97-AF65-F5344CB8AC3E}">
        <p14:creationId xmlns:p14="http://schemas.microsoft.com/office/powerpoint/2010/main" val="32735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256" y="4767072"/>
            <a:ext cx="6594189" cy="1625210"/>
          </a:xfrm>
        </p:spPr>
        <p:txBody>
          <a:bodyPr>
            <a:normAutofit/>
          </a:bodyPr>
          <a:lstStyle/>
          <a:p>
            <a:pPr algn="r"/>
            <a:r>
              <a:rPr lang="en-US" dirty="0">
                <a:solidFill>
                  <a:srgbClr val="FFFFFF"/>
                </a:solidFill>
              </a:rPr>
              <a:t>Why am I discussing this….</a:t>
            </a:r>
          </a:p>
        </p:txBody>
      </p:sp>
      <p:pic>
        <p:nvPicPr>
          <p:cNvPr id="4" name="Picture 3">
            <a:extLst>
              <a:ext uri="{FF2B5EF4-FFF2-40B4-BE49-F238E27FC236}">
                <a16:creationId xmlns:a16="http://schemas.microsoft.com/office/drawing/2014/main" id="{8ECA79CD-193D-41B8-844C-4731D33A3407}"/>
              </a:ext>
            </a:extLst>
          </p:cNvPr>
          <p:cNvPicPr>
            <a:picLocks noChangeAspect="1"/>
          </p:cNvPicPr>
          <p:nvPr/>
        </p:nvPicPr>
        <p:blipFill rotWithShape="1">
          <a:blip r:embed="rId3"/>
          <a:srcRect l="3972" t="-973" r="3593" b="1000"/>
          <a:stretch/>
        </p:blipFill>
        <p:spPr>
          <a:xfrm>
            <a:off x="450947" y="465718"/>
            <a:ext cx="6740805" cy="2332990"/>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534655" y="465718"/>
            <a:ext cx="4383521" cy="5926564"/>
          </a:xfrm>
        </p:spPr>
        <p:txBody>
          <a:bodyPr anchor="ctr">
            <a:normAutofit/>
          </a:bodyPr>
          <a:lstStyle/>
          <a:p>
            <a:pPr marL="127635" lvl="1" indent="0" algn="ctr">
              <a:buNone/>
            </a:pPr>
            <a:r>
              <a:rPr lang="en-US" sz="2400" dirty="0">
                <a:solidFill>
                  <a:srgbClr val="FFFFFF"/>
                </a:solidFill>
              </a:rPr>
              <a:t>Work-related injuries are   </a:t>
            </a:r>
            <a:r>
              <a:rPr lang="en-US" sz="2400" u="sng" dirty="0">
                <a:solidFill>
                  <a:srgbClr val="FFFFFF"/>
                </a:solidFill>
              </a:rPr>
              <a:t>expensive</a:t>
            </a:r>
            <a:r>
              <a:rPr lang="en-US" sz="2400" dirty="0">
                <a:solidFill>
                  <a:srgbClr val="FFFFFF"/>
                </a:solidFill>
              </a:rPr>
              <a:t> to treat.</a:t>
            </a:r>
          </a:p>
          <a:p>
            <a:pPr marL="127635" lvl="1" indent="0" algn="ctr">
              <a:buNone/>
            </a:pPr>
            <a:endParaRPr lang="en-US" dirty="0"/>
          </a:p>
          <a:p>
            <a:pPr marL="127635" lvl="1" indent="0" algn="ctr">
              <a:buNone/>
            </a:pPr>
            <a:r>
              <a:rPr lang="en-US" dirty="0">
                <a:solidFill>
                  <a:srgbClr val="FFFFFF"/>
                </a:solidFill>
              </a:rPr>
              <a:t>Employers pay up to $20 billion in worker compensation costs for these injuries, and associated disorder run as high as $50 billion/year.</a:t>
            </a:r>
          </a:p>
          <a:p>
            <a:pPr marL="127635" lvl="1" indent="0">
              <a:buNone/>
            </a:pPr>
            <a:endParaRPr lang="en-US" sz="2000" dirty="0">
              <a:solidFill>
                <a:srgbClr val="FFFFFF"/>
              </a:solidFill>
            </a:endParaRPr>
          </a:p>
          <a:p>
            <a:pPr marL="127635" lvl="1" indent="0" algn="ctr">
              <a:buNone/>
            </a:pPr>
            <a:r>
              <a:rPr lang="en-US" sz="2400" dirty="0">
                <a:solidFill>
                  <a:srgbClr val="FFFFFF"/>
                </a:solidFill>
              </a:rPr>
              <a:t>And if not treated properly, </a:t>
            </a:r>
          </a:p>
          <a:p>
            <a:pPr marL="127635" lvl="1" indent="0" algn="ctr">
              <a:buNone/>
            </a:pPr>
            <a:r>
              <a:rPr lang="en-US" sz="2400" dirty="0">
                <a:solidFill>
                  <a:srgbClr val="FFFFFF"/>
                </a:solidFill>
              </a:rPr>
              <a:t>    can lead to chronic pain.</a:t>
            </a:r>
          </a:p>
          <a:p>
            <a:pPr marL="127635" lvl="1" indent="0">
              <a:buNone/>
            </a:pPr>
            <a:endParaRPr lang="en-US" sz="2400" dirty="0">
              <a:solidFill>
                <a:srgbClr val="FFFFFF"/>
              </a:solidFill>
            </a:endParaRPr>
          </a:p>
          <a:p>
            <a:pPr algn="ctr"/>
            <a:r>
              <a:rPr lang="en-US" sz="3200" dirty="0">
                <a:solidFill>
                  <a:srgbClr val="FFFFFF"/>
                </a:solidFill>
              </a:rPr>
              <a:t>Preventing injury </a:t>
            </a:r>
          </a:p>
          <a:p>
            <a:pPr algn="ctr"/>
            <a:r>
              <a:rPr lang="en-US" sz="3200" dirty="0">
                <a:solidFill>
                  <a:srgbClr val="FFFFFF"/>
                </a:solidFill>
              </a:rPr>
              <a:t>is the main goal.</a:t>
            </a:r>
          </a:p>
        </p:txBody>
      </p:sp>
    </p:spTree>
    <p:extLst>
      <p:ext uri="{BB962C8B-B14F-4D97-AF65-F5344CB8AC3E}">
        <p14:creationId xmlns:p14="http://schemas.microsoft.com/office/powerpoint/2010/main" val="2331570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B73DEAEA-BFDB-410C-89E7-02514506C8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EAAB671-E1B2-4834-B3F6-E0A2D3BE86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itle 4">
            <a:extLst>
              <a:ext uri="{FF2B5EF4-FFF2-40B4-BE49-F238E27FC236}">
                <a16:creationId xmlns:a16="http://schemas.microsoft.com/office/drawing/2014/main" id="{E28AD9A5-2A2F-A693-211C-A92CD38831A3}"/>
              </a:ext>
            </a:extLst>
          </p:cNvPr>
          <p:cNvSpPr>
            <a:spLocks noGrp="1"/>
          </p:cNvSpPr>
          <p:nvPr>
            <p:ph type="title"/>
          </p:nvPr>
        </p:nvSpPr>
        <p:spPr>
          <a:xfrm>
            <a:off x="532770" y="5067889"/>
            <a:ext cx="7772400" cy="1463040"/>
          </a:xfrm>
        </p:spPr>
        <p:txBody>
          <a:bodyPr vert="horz" lIns="91440" tIns="45720" rIns="91440" bIns="45720" rtlCol="0" anchor="ctr">
            <a:normAutofit/>
          </a:bodyPr>
          <a:lstStyle/>
          <a:p>
            <a:pPr algn="r"/>
            <a:r>
              <a:rPr lang="en-US" spc="200" dirty="0"/>
              <a:t>Eye Strain Prevention</a:t>
            </a:r>
          </a:p>
        </p:txBody>
      </p:sp>
      <p:sp>
        <p:nvSpPr>
          <p:cNvPr id="28" name="Rectangle 27">
            <a:extLst>
              <a:ext uri="{FF2B5EF4-FFF2-40B4-BE49-F238E27FC236}">
                <a16:creationId xmlns:a16="http://schemas.microsoft.com/office/drawing/2014/main" id="{3C5ED0A0-6E58-4828-B5E9-FA61FD864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46202E-55A1-E065-68CB-7F7BDB38F273}"/>
              </a:ext>
            </a:extLst>
          </p:cNvPr>
          <p:cNvPicPr>
            <a:picLocks noChangeAspect="1"/>
          </p:cNvPicPr>
          <p:nvPr/>
        </p:nvPicPr>
        <p:blipFill>
          <a:blip r:embed="rId3"/>
          <a:stretch>
            <a:fillRect/>
          </a:stretch>
        </p:blipFill>
        <p:spPr>
          <a:xfrm>
            <a:off x="2445488" y="208305"/>
            <a:ext cx="6772939" cy="4859584"/>
          </a:xfrm>
          <a:prstGeom prst="rect">
            <a:avLst/>
          </a:prstGeom>
        </p:spPr>
      </p:pic>
    </p:spTree>
    <p:extLst>
      <p:ext uri="{BB962C8B-B14F-4D97-AF65-F5344CB8AC3E}">
        <p14:creationId xmlns:p14="http://schemas.microsoft.com/office/powerpoint/2010/main" val="3170972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DAE3-D494-48BE-97DE-5ACCE852AA24}"/>
              </a:ext>
            </a:extLst>
          </p:cNvPr>
          <p:cNvSpPr>
            <a:spLocks noGrp="1"/>
          </p:cNvSpPr>
          <p:nvPr>
            <p:ph type="title"/>
          </p:nvPr>
        </p:nvSpPr>
        <p:spPr/>
        <p:txBody>
          <a:bodyPr/>
          <a:lstStyle/>
          <a:p>
            <a:r>
              <a:rPr lang="en-US" dirty="0"/>
              <a:t>Additional Tips</a:t>
            </a:r>
          </a:p>
        </p:txBody>
      </p:sp>
      <p:sp>
        <p:nvSpPr>
          <p:cNvPr id="3" name="Content Placeholder 2">
            <a:extLst>
              <a:ext uri="{FF2B5EF4-FFF2-40B4-BE49-F238E27FC236}">
                <a16:creationId xmlns:a16="http://schemas.microsoft.com/office/drawing/2014/main" id="{077EDB7B-8F24-4E20-94B3-A9B07B99850C}"/>
              </a:ext>
            </a:extLst>
          </p:cNvPr>
          <p:cNvSpPr>
            <a:spLocks noGrp="1"/>
          </p:cNvSpPr>
          <p:nvPr>
            <p:ph sz="half" idx="1"/>
          </p:nvPr>
        </p:nvSpPr>
        <p:spPr>
          <a:xfrm>
            <a:off x="838639" y="2261937"/>
            <a:ext cx="5552535" cy="4023360"/>
          </a:xfrm>
        </p:spPr>
        <p:txBody>
          <a:bodyPr vert="horz" lIns="45720" tIns="45720" rIns="45720" bIns="45720" rtlCol="0" anchor="t">
            <a:normAutofit/>
          </a:bodyPr>
          <a:lstStyle/>
          <a:p>
            <a:pPr>
              <a:buFont typeface="Wingdings" panose="05000000000000000000" pitchFamily="2" charset="2"/>
              <a:buChar char="§"/>
            </a:pPr>
            <a:r>
              <a:rPr lang="en-US" sz="2800" dirty="0"/>
              <a:t> Make sure your mouse is close by and easy to use.</a:t>
            </a:r>
          </a:p>
          <a:p>
            <a:pPr>
              <a:buFont typeface="Wingdings" panose="05000000000000000000" pitchFamily="2" charset="2"/>
              <a:buChar char="§"/>
            </a:pPr>
            <a:r>
              <a:rPr lang="en-US" sz="2800" dirty="0"/>
              <a:t> Position your keyboard correctly.</a:t>
            </a:r>
          </a:p>
          <a:p>
            <a:pPr marL="516636" lvl="1" indent="-342900">
              <a:buFont typeface="Wingdings" panose="05000000000000000000" pitchFamily="2" charset="2"/>
              <a:buChar char="§"/>
            </a:pPr>
            <a:r>
              <a:rPr lang="en-US" sz="2000" dirty="0"/>
              <a:t>Placing it directly in front of you.</a:t>
            </a:r>
          </a:p>
          <a:p>
            <a:pPr marL="516636" lvl="1" indent="-342900">
              <a:buFont typeface="Wingdings" panose="05000000000000000000" pitchFamily="2" charset="2"/>
              <a:buChar char="§"/>
            </a:pPr>
            <a:r>
              <a:rPr lang="en-US" sz="2000" dirty="0"/>
              <a:t>Your wrist should be extended straight but not bent up or down.</a:t>
            </a:r>
          </a:p>
          <a:p>
            <a:pPr>
              <a:buFont typeface="Wingdings" panose="05000000000000000000" pitchFamily="2" charset="2"/>
              <a:buChar char="§"/>
            </a:pPr>
            <a:r>
              <a:rPr lang="en-US" sz="2800" dirty="0"/>
              <a:t> Use a wrist pad or desk pad.</a:t>
            </a:r>
          </a:p>
          <a:p>
            <a:pPr>
              <a:buFont typeface="Wingdings" panose="05000000000000000000" pitchFamily="2" charset="2"/>
              <a:buChar char="§"/>
            </a:pPr>
            <a:r>
              <a:rPr lang="en-US" sz="2800" dirty="0"/>
              <a:t> Stretch your fingers/wrist regularly throughout the day.</a:t>
            </a:r>
          </a:p>
          <a:p>
            <a:pPr marL="264795" lvl="1"/>
            <a:endParaRPr lang="en-US" sz="2400" dirty="0"/>
          </a:p>
          <a:p>
            <a:pPr marL="264795" lvl="1"/>
            <a:endParaRPr lang="en-US" sz="2400" dirty="0"/>
          </a:p>
          <a:p>
            <a:pPr marL="264795" lvl="1"/>
            <a:endParaRPr lang="en-US" sz="2400" dirty="0"/>
          </a:p>
        </p:txBody>
      </p:sp>
      <p:sp>
        <p:nvSpPr>
          <p:cNvPr id="4" name="Content Placeholder 3">
            <a:extLst>
              <a:ext uri="{FF2B5EF4-FFF2-40B4-BE49-F238E27FC236}">
                <a16:creationId xmlns:a16="http://schemas.microsoft.com/office/drawing/2014/main" id="{CB8DB700-3BF3-48BD-A3A2-75345F9D339D}"/>
              </a:ext>
            </a:extLst>
          </p:cNvPr>
          <p:cNvSpPr>
            <a:spLocks noGrp="1"/>
          </p:cNvSpPr>
          <p:nvPr>
            <p:ph sz="half" idx="2"/>
          </p:nvPr>
        </p:nvSpPr>
        <p:spPr>
          <a:xfrm>
            <a:off x="6509886" y="2261937"/>
            <a:ext cx="5552535" cy="4572000"/>
          </a:xfrm>
        </p:spPr>
        <p:txBody>
          <a:bodyPr vert="horz" lIns="45720" tIns="45720" rIns="45720" bIns="45720" rtlCol="0" anchor="t">
            <a:normAutofit/>
          </a:bodyPr>
          <a:lstStyle/>
          <a:p>
            <a:pPr>
              <a:buFont typeface="Wingdings" panose="05000000000000000000" pitchFamily="2" charset="2"/>
              <a:buChar char="§"/>
            </a:pPr>
            <a:r>
              <a:rPr lang="en-US" sz="2800" dirty="0"/>
              <a:t> Keep your fingers in line with your forearm.</a:t>
            </a:r>
          </a:p>
          <a:p>
            <a:pPr>
              <a:buFont typeface="Wingdings" panose="05000000000000000000" pitchFamily="2" charset="2"/>
              <a:buChar char="§"/>
            </a:pPr>
            <a:r>
              <a:rPr lang="en-US" sz="2800" dirty="0"/>
              <a:t> Strengthen the muscles in your hand,  wrist and forearm.</a:t>
            </a:r>
          </a:p>
          <a:p>
            <a:pPr marL="470535" lvl="1" indent="-342900">
              <a:buFont typeface="Wingdings" panose="05000000000000000000" pitchFamily="2" charset="2"/>
              <a:buChar char="§"/>
            </a:pPr>
            <a:r>
              <a:rPr lang="en-US" sz="2400" dirty="0"/>
              <a:t>Try squeezing a tennis ball 25 times.</a:t>
            </a:r>
          </a:p>
          <a:p>
            <a:pPr marL="470535" lvl="1" indent="-342900">
              <a:buFont typeface="Wingdings" panose="05000000000000000000" pitchFamily="2" charset="2"/>
              <a:buChar char="§"/>
            </a:pPr>
            <a:r>
              <a:rPr lang="en-US" sz="2400" dirty="0"/>
              <a:t>Make a fist with our hands and then bend your wrist forward and back using only your hand. </a:t>
            </a:r>
          </a:p>
          <a:p>
            <a:endParaRPr lang="en-US" sz="2800" dirty="0"/>
          </a:p>
        </p:txBody>
      </p:sp>
    </p:spTree>
    <p:extLst>
      <p:ext uri="{BB962C8B-B14F-4D97-AF65-F5344CB8AC3E}">
        <p14:creationId xmlns:p14="http://schemas.microsoft.com/office/powerpoint/2010/main" val="2503944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97A-535F-8347-AC0A-6D68B49D5535}"/>
              </a:ext>
            </a:extLst>
          </p:cNvPr>
          <p:cNvSpPr>
            <a:spLocks noGrp="1"/>
          </p:cNvSpPr>
          <p:nvPr>
            <p:ph type="title"/>
          </p:nvPr>
        </p:nvSpPr>
        <p:spPr/>
        <p:txBody>
          <a:bodyPr/>
          <a:lstStyle/>
          <a:p>
            <a:r>
              <a:rPr lang="en-US" dirty="0"/>
              <a:t>Additional Tips continued…</a:t>
            </a:r>
          </a:p>
        </p:txBody>
      </p:sp>
      <p:sp>
        <p:nvSpPr>
          <p:cNvPr id="3" name="Content Placeholder 2">
            <a:extLst>
              <a:ext uri="{FF2B5EF4-FFF2-40B4-BE49-F238E27FC236}">
                <a16:creationId xmlns:a16="http://schemas.microsoft.com/office/drawing/2014/main" id="{215B9EF5-CAA3-154E-8654-BC0EB4A0893C}"/>
              </a:ext>
            </a:extLst>
          </p:cNvPr>
          <p:cNvSpPr>
            <a:spLocks noGrp="1"/>
          </p:cNvSpPr>
          <p:nvPr>
            <p:ph idx="1"/>
          </p:nvPr>
        </p:nvSpPr>
        <p:spPr/>
        <p:txBody>
          <a:bodyPr>
            <a:normAutofit/>
          </a:bodyPr>
          <a:lstStyle/>
          <a:p>
            <a:pPr>
              <a:buFont typeface="Arial" panose="020B0604020202020204" pitchFamily="34" charset="0"/>
              <a:buChar char="•"/>
            </a:pPr>
            <a:r>
              <a:rPr lang="en-US" sz="3200" dirty="0"/>
              <a:t> “Look with your eyes.”</a:t>
            </a:r>
          </a:p>
          <a:p>
            <a:pPr>
              <a:buFont typeface="Arial" panose="020B0604020202020204" pitchFamily="34" charset="0"/>
              <a:buChar char="•"/>
            </a:pPr>
            <a:r>
              <a:rPr lang="en-US" sz="3200" dirty="0"/>
              <a:t> Set notifications/reminders to get up and take break.</a:t>
            </a:r>
          </a:p>
          <a:p>
            <a:pPr>
              <a:buFont typeface="Arial" panose="020B0604020202020204" pitchFamily="34" charset="0"/>
              <a:buChar char="•"/>
            </a:pPr>
            <a:r>
              <a:rPr lang="en-US" sz="3200" dirty="0"/>
              <a:t> Purchase a footrest. </a:t>
            </a:r>
          </a:p>
          <a:p>
            <a:pPr>
              <a:buFont typeface="Arial" panose="020B0604020202020204" pitchFamily="34" charset="0"/>
              <a:buChar char="•"/>
            </a:pPr>
            <a:r>
              <a:rPr lang="en-US" sz="3200" dirty="0"/>
              <a:t> Most important thing to remember about RSI: </a:t>
            </a:r>
            <a:r>
              <a:rPr lang="en-US" sz="3200" dirty="0">
                <a:highlight>
                  <a:srgbClr val="FFFF00"/>
                </a:highlight>
              </a:rPr>
              <a:t>REPETITIVE</a:t>
            </a:r>
          </a:p>
          <a:p>
            <a:pPr lvl="1">
              <a:buFont typeface="Arial" panose="020B0604020202020204" pitchFamily="34" charset="0"/>
              <a:buChar char="•"/>
            </a:pPr>
            <a:r>
              <a:rPr lang="en-US" sz="2800" dirty="0"/>
              <a:t> Add as much variety to your work practice.</a:t>
            </a:r>
          </a:p>
        </p:txBody>
      </p:sp>
      <p:pic>
        <p:nvPicPr>
          <p:cNvPr id="1030" name="Picture 6" descr="PACEARTH Foot Rest Under Desk, Larger Size Desk Footrest (17x13x4 inch –  Paceland INC">
            <a:extLst>
              <a:ext uri="{FF2B5EF4-FFF2-40B4-BE49-F238E27FC236}">
                <a16:creationId xmlns:a16="http://schemas.microsoft.com/office/drawing/2014/main" id="{8017C5C6-58F4-6E4A-87F3-745933604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579" y="146487"/>
            <a:ext cx="2706260" cy="270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316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57A97-9BA1-D8F1-37C3-96E67A54BA7C}"/>
              </a:ext>
            </a:extLst>
          </p:cNvPr>
          <p:cNvSpPr>
            <a:spLocks noGrp="1"/>
          </p:cNvSpPr>
          <p:nvPr>
            <p:ph type="title"/>
          </p:nvPr>
        </p:nvSpPr>
        <p:spPr>
          <a:xfrm>
            <a:off x="1024128" y="471509"/>
            <a:ext cx="6442212" cy="1737360"/>
          </a:xfrm>
        </p:spPr>
        <p:txBody>
          <a:bodyPr/>
          <a:lstStyle/>
          <a:p>
            <a:r>
              <a:rPr lang="en-US" dirty="0"/>
              <a:t>When to seek medical advice</a:t>
            </a:r>
          </a:p>
        </p:txBody>
      </p:sp>
      <p:sp>
        <p:nvSpPr>
          <p:cNvPr id="6" name="Text Placeholder 5">
            <a:extLst>
              <a:ext uri="{FF2B5EF4-FFF2-40B4-BE49-F238E27FC236}">
                <a16:creationId xmlns:a16="http://schemas.microsoft.com/office/drawing/2014/main" id="{CFAB005E-8DB4-D215-17A1-F3CE30DC1EB8}"/>
              </a:ext>
            </a:extLst>
          </p:cNvPr>
          <p:cNvSpPr>
            <a:spLocks noGrp="1"/>
          </p:cNvSpPr>
          <p:nvPr>
            <p:ph type="body" sz="half" idx="2"/>
          </p:nvPr>
        </p:nvSpPr>
        <p:spPr>
          <a:xfrm>
            <a:off x="1024128" y="2434856"/>
            <a:ext cx="6442212" cy="3584944"/>
          </a:xfrm>
        </p:spPr>
        <p:txBody>
          <a:bodyPr>
            <a:normAutofit/>
          </a:bodyPr>
          <a:lstStyle/>
          <a:p>
            <a:pPr marL="285750" indent="-285750">
              <a:buFont typeface="Arial" panose="020B0604020202020204" pitchFamily="34" charset="0"/>
              <a:buChar char="•"/>
            </a:pPr>
            <a:r>
              <a:rPr lang="en-US" sz="2800" dirty="0"/>
              <a:t>Problems different than your “usual”.</a:t>
            </a:r>
          </a:p>
          <a:p>
            <a:pPr marL="285750" indent="-285750">
              <a:buFont typeface="Arial" panose="020B0604020202020204" pitchFamily="34" charset="0"/>
              <a:buChar char="•"/>
            </a:pPr>
            <a:r>
              <a:rPr lang="en-US" sz="2800" dirty="0"/>
              <a:t>Weakness</a:t>
            </a:r>
          </a:p>
          <a:p>
            <a:pPr marL="285750" indent="-285750">
              <a:buFont typeface="Arial" panose="020B0604020202020204" pitchFamily="34" charset="0"/>
              <a:buChar char="•"/>
            </a:pPr>
            <a:r>
              <a:rPr lang="en-US" sz="2800" dirty="0"/>
              <a:t>Persistent (lasting more than 2-3 days) or worsening symptoms.</a:t>
            </a:r>
          </a:p>
          <a:p>
            <a:pPr marL="285750" indent="-285750">
              <a:buFont typeface="Arial" panose="020B0604020202020204" pitchFamily="34" charset="0"/>
              <a:buChar char="•"/>
            </a:pPr>
            <a:r>
              <a:rPr lang="en-US" sz="2800" dirty="0"/>
              <a:t>Symptoms that disrupt your work or home life. </a:t>
            </a:r>
          </a:p>
        </p:txBody>
      </p:sp>
      <p:pic>
        <p:nvPicPr>
          <p:cNvPr id="7" name="Picture 6">
            <a:extLst>
              <a:ext uri="{FF2B5EF4-FFF2-40B4-BE49-F238E27FC236}">
                <a16:creationId xmlns:a16="http://schemas.microsoft.com/office/drawing/2014/main" id="{DCA8D604-6619-20BC-232E-C9A12A505043}"/>
              </a:ext>
            </a:extLst>
          </p:cNvPr>
          <p:cNvPicPr>
            <a:picLocks noChangeAspect="1"/>
          </p:cNvPicPr>
          <p:nvPr/>
        </p:nvPicPr>
        <p:blipFill rotWithShape="1">
          <a:blip r:embed="rId2"/>
          <a:srcRect b="6111"/>
          <a:stretch/>
        </p:blipFill>
        <p:spPr>
          <a:xfrm>
            <a:off x="7128242" y="1276653"/>
            <a:ext cx="3826978" cy="3869506"/>
          </a:xfrm>
          <a:prstGeom prst="rect">
            <a:avLst/>
          </a:prstGeom>
        </p:spPr>
      </p:pic>
    </p:spTree>
    <p:extLst>
      <p:ext uri="{BB962C8B-B14F-4D97-AF65-F5344CB8AC3E}">
        <p14:creationId xmlns:p14="http://schemas.microsoft.com/office/powerpoint/2010/main" val="1669344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824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F2F35-E4F7-4E9A-873D-1F8BC912DBFA}"/>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Key Takeaways</a:t>
            </a:r>
          </a:p>
        </p:txBody>
      </p:sp>
      <p:pic>
        <p:nvPicPr>
          <p:cNvPr id="5122" name="Picture 2" descr="8 Key Takeaways on Buying a Company - ONEtoONE Corporate Finance">
            <a:extLst>
              <a:ext uri="{FF2B5EF4-FFF2-40B4-BE49-F238E27FC236}">
                <a16:creationId xmlns:a16="http://schemas.microsoft.com/office/drawing/2014/main" id="{BD30580B-905F-4FD4-BDA6-9587676F85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33" r="1627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4ADA70-103E-40C1-B93C-FC90F3644B76}"/>
              </a:ext>
            </a:extLst>
          </p:cNvPr>
          <p:cNvSpPr>
            <a:spLocks noGrp="1"/>
          </p:cNvSpPr>
          <p:nvPr>
            <p:ph idx="1"/>
          </p:nvPr>
        </p:nvSpPr>
        <p:spPr>
          <a:xfrm>
            <a:off x="7707585" y="937326"/>
            <a:ext cx="3989751" cy="4983345"/>
          </a:xfrm>
        </p:spPr>
        <p:txBody>
          <a:bodyPr anchor="ctr">
            <a:normAutofit/>
          </a:bodyPr>
          <a:lstStyle/>
          <a:p>
            <a:r>
              <a:rPr lang="en-US" dirty="0">
                <a:solidFill>
                  <a:srgbClr val="FFFFFF"/>
                </a:solidFill>
              </a:rPr>
              <a:t>Prevention is important.</a:t>
            </a:r>
          </a:p>
          <a:p>
            <a:r>
              <a:rPr lang="en-US" dirty="0">
                <a:solidFill>
                  <a:srgbClr val="FFFFFF"/>
                </a:solidFill>
              </a:rPr>
              <a:t>Start your day right and make adjustment to your workstation.</a:t>
            </a:r>
          </a:p>
          <a:p>
            <a:r>
              <a:rPr lang="en-US" dirty="0">
                <a:solidFill>
                  <a:srgbClr val="FFFFFF"/>
                </a:solidFill>
              </a:rPr>
              <a:t>Always be aware of your desk posture.</a:t>
            </a:r>
          </a:p>
          <a:p>
            <a:r>
              <a:rPr lang="en-US" dirty="0">
                <a:solidFill>
                  <a:srgbClr val="FFFFFF"/>
                </a:solidFill>
              </a:rPr>
              <a:t>Remember to take breaks regularly and stretch when you can.</a:t>
            </a:r>
          </a:p>
          <a:p>
            <a:r>
              <a:rPr lang="en-US" dirty="0">
                <a:solidFill>
                  <a:srgbClr val="FFFFFF"/>
                </a:solidFill>
              </a:rPr>
              <a:t>Always seek medical advice, if your ‘usual’ pain changes or you have developed weakness.</a:t>
            </a:r>
          </a:p>
          <a:p>
            <a:endParaRPr lang="en-US" dirty="0">
              <a:solidFill>
                <a:srgbClr val="FFFFFF"/>
              </a:solidFill>
            </a:endParaRPr>
          </a:p>
        </p:txBody>
      </p:sp>
    </p:spTree>
    <p:extLst>
      <p:ext uri="{BB962C8B-B14F-4D97-AF65-F5344CB8AC3E}">
        <p14:creationId xmlns:p14="http://schemas.microsoft.com/office/powerpoint/2010/main" val="3737586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369" name="Straight Connector 15368">
            <a:extLst>
              <a:ext uri="{FF2B5EF4-FFF2-40B4-BE49-F238E27FC236}">
                <a16:creationId xmlns:a16="http://schemas.microsoft.com/office/drawing/2014/main" id="{96A3CF3D-6CA0-44EA-9E5E-34EA10195C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371" name="Rectangle 15370">
            <a:extLst>
              <a:ext uri="{FF2B5EF4-FFF2-40B4-BE49-F238E27FC236}">
                <a16:creationId xmlns:a16="http://schemas.microsoft.com/office/drawing/2014/main" id="{CCC11D68-F0AD-4DC9-9ABC-7E5F39166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2F02DEC-C71B-4858-89CB-4A1B7F592EA9}"/>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t>Questions??</a:t>
            </a:r>
          </a:p>
        </p:txBody>
      </p:sp>
      <p:sp useBgFill="1">
        <p:nvSpPr>
          <p:cNvPr id="15373" name="Rectangle 15372">
            <a:extLst>
              <a:ext uri="{FF2B5EF4-FFF2-40B4-BE49-F238E27FC236}">
                <a16:creationId xmlns:a16="http://schemas.microsoft.com/office/drawing/2014/main" id="{70B91657-6B98-423B-958C-D68301309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Benjamin Franklin Quote: “An ounce of prevention is worth a pound of cure.”">
            <a:extLst>
              <a:ext uri="{FF2B5EF4-FFF2-40B4-BE49-F238E27FC236}">
                <a16:creationId xmlns:a16="http://schemas.microsoft.com/office/drawing/2014/main" id="{C2596642-1EC5-4809-8028-253F2C8A0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53" r="4027"/>
          <a:stretch/>
        </p:blipFill>
        <p:spPr bwMode="auto">
          <a:xfrm>
            <a:off x="20" y="10"/>
            <a:ext cx="7373769" cy="457199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6 Reasons Your Boss Doesn&amp;#39;t Say Thank You Enough (or ever) | Authentic  Appreciation at Work : Authentic Appreciation at Work">
            <a:extLst>
              <a:ext uri="{FF2B5EF4-FFF2-40B4-BE49-F238E27FC236}">
                <a16:creationId xmlns:a16="http://schemas.microsoft.com/office/drawing/2014/main" id="{D1FF82DD-FEE3-405A-8AAB-7CDE7A5A22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93" r="-3" b="-3"/>
          <a:stretch/>
        </p:blipFill>
        <p:spPr bwMode="auto">
          <a:xfrm>
            <a:off x="7527058" y="10"/>
            <a:ext cx="4664942" cy="4571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706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AB089-EDAC-C249-8370-3C46550C1A43}"/>
              </a:ext>
            </a:extLst>
          </p:cNvPr>
          <p:cNvSpPr>
            <a:spLocks noGrp="1"/>
          </p:cNvSpPr>
          <p:nvPr>
            <p:ph idx="1"/>
          </p:nvPr>
        </p:nvSpPr>
        <p:spPr>
          <a:xfrm>
            <a:off x="2586420" y="836135"/>
            <a:ext cx="9720073" cy="4023360"/>
          </a:xfrm>
        </p:spPr>
        <p:txBody>
          <a:bodyPr vert="horz" lIns="45720" tIns="45720" rIns="45720" bIns="45720" rtlCol="0" anchor="t">
            <a:normAutofit/>
          </a:bodyPr>
          <a:lstStyle/>
          <a:p>
            <a:r>
              <a:rPr lang="en-US" dirty="0"/>
              <a:t>           Michele L. Lanning D.O.</a:t>
            </a:r>
          </a:p>
          <a:p>
            <a:r>
              <a:rPr lang="en-US" dirty="0"/>
              <a:t>           Email: </a:t>
            </a:r>
            <a:r>
              <a:rPr lang="en-US" dirty="0">
                <a:hlinkClick r:id="rId3"/>
              </a:rPr>
              <a:t>mlanning@cas.org</a:t>
            </a:r>
            <a:endParaRPr lang="en-US" dirty="0"/>
          </a:p>
          <a:p>
            <a:pPr algn="l" fontAlgn="ctr"/>
            <a:r>
              <a:rPr lang="en-US" dirty="0"/>
              <a:t>LinkedIn Profile: </a:t>
            </a:r>
            <a:r>
              <a:rPr lang="en-US" b="1" i="0" dirty="0">
                <a:effectLst/>
                <a:latin typeface="-apple-system"/>
              </a:rPr>
              <a:t>Michele Parsley-Lanning D.O.</a:t>
            </a:r>
          </a:p>
          <a:p>
            <a:br>
              <a:rPr lang="en-US" dirty="0"/>
            </a:br>
            <a:endParaRPr lang="en-US" dirty="0"/>
          </a:p>
          <a:p>
            <a:r>
              <a:rPr lang="en-US" dirty="0"/>
              <a:t>          </a:t>
            </a:r>
          </a:p>
          <a:p>
            <a:pPr marL="0" indent="0">
              <a:buNone/>
            </a:pPr>
            <a:endParaRPr lang="en-US" dirty="0"/>
          </a:p>
          <a:p>
            <a:endParaRPr lang="en-US" dirty="0"/>
          </a:p>
        </p:txBody>
      </p:sp>
      <p:pic>
        <p:nvPicPr>
          <p:cNvPr id="5" name="Picture 4">
            <a:extLst>
              <a:ext uri="{FF2B5EF4-FFF2-40B4-BE49-F238E27FC236}">
                <a16:creationId xmlns:a16="http://schemas.microsoft.com/office/drawing/2014/main" id="{A8452BF5-AAB5-7041-BB2E-35FDA9F8DF8C}"/>
              </a:ext>
            </a:extLst>
          </p:cNvPr>
          <p:cNvPicPr>
            <a:picLocks noChangeAspect="1"/>
          </p:cNvPicPr>
          <p:nvPr/>
        </p:nvPicPr>
        <p:blipFill>
          <a:blip r:embed="rId4"/>
          <a:stretch>
            <a:fillRect/>
          </a:stretch>
        </p:blipFill>
        <p:spPr>
          <a:xfrm>
            <a:off x="3635092" y="2264343"/>
            <a:ext cx="3054514" cy="3204736"/>
          </a:xfrm>
          <a:prstGeom prst="rect">
            <a:avLst/>
          </a:prstGeom>
        </p:spPr>
      </p:pic>
    </p:spTree>
    <p:extLst>
      <p:ext uri="{BB962C8B-B14F-4D97-AF65-F5344CB8AC3E}">
        <p14:creationId xmlns:p14="http://schemas.microsoft.com/office/powerpoint/2010/main" val="1527056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512955" y="1839951"/>
            <a:ext cx="11206976" cy="4795025"/>
          </a:xfrm>
        </p:spPr>
        <p:txBody>
          <a:bodyPr>
            <a:normAutofit fontScale="70000" lnSpcReduction="20000"/>
          </a:bodyPr>
          <a:lstStyle/>
          <a:p>
            <a:pPr>
              <a:buFont typeface="Wingdings" panose="05000000000000000000" pitchFamily="2" charset="2"/>
              <a:buChar char="§"/>
            </a:pPr>
            <a:r>
              <a:rPr lang="en-US" dirty="0"/>
              <a:t> https://www.aacom.org/become-a-doctor/about-osteopathic-medicine</a:t>
            </a:r>
          </a:p>
          <a:p>
            <a:pPr>
              <a:buFont typeface="Wingdings" panose="05000000000000000000" pitchFamily="2" charset="2"/>
              <a:buChar char="§"/>
            </a:pPr>
            <a:r>
              <a:rPr lang="en-US" dirty="0"/>
              <a:t> Osteopathic Manipulative Medicine: A Functional Approach to Pain</a:t>
            </a:r>
          </a:p>
          <a:p>
            <a:pPr lvl="1">
              <a:buFont typeface="Wingdings" panose="05000000000000000000" pitchFamily="2" charset="2"/>
              <a:buChar char="§"/>
            </a:pPr>
            <a:r>
              <a:rPr lang="en-US" dirty="0">
                <a:hlinkClick r:id="rId2">
                  <a:extLst>
                    <a:ext uri="{A12FA001-AC4F-418D-AE19-62706E023703}">
                      <ahyp:hlinkClr xmlns:ahyp="http://schemas.microsoft.com/office/drawing/2018/hyperlinkcolor" val="tx"/>
                    </a:ext>
                  </a:extLst>
                </a:hlinkClick>
              </a:rPr>
              <a:t>https://musculoskeletalkey.com/osteopathic-manipulative-medicine-a-functional-approach-to-pain/</a:t>
            </a:r>
            <a:endParaRPr lang="en-US" dirty="0"/>
          </a:p>
          <a:p>
            <a:pPr>
              <a:buFont typeface="Wingdings" panose="05000000000000000000" pitchFamily="2" charset="2"/>
              <a:buChar char="§"/>
            </a:pPr>
            <a:r>
              <a:rPr lang="en-US" dirty="0">
                <a:solidFill>
                  <a:srgbClr val="6B9F25"/>
                </a:solidFill>
                <a:hlinkClick r:id="rId3">
                  <a:extLst>
                    <a:ext uri="{A12FA001-AC4F-418D-AE19-62706E023703}">
                      <ahyp:hlinkClr xmlns:ahyp="http://schemas.microsoft.com/office/drawing/2018/hyperlinkcolor" val="tx"/>
                    </a:ext>
                  </a:extLst>
                </a:hlinkClick>
              </a:rPr>
              <a:t> Computer Ergonomics: How to Protect Yourself from Strain and Pain</a:t>
            </a:r>
          </a:p>
          <a:p>
            <a:pPr lvl="1">
              <a:buFont typeface="Wingdings" panose="05000000000000000000" pitchFamily="2" charset="2"/>
              <a:buChar char="§"/>
            </a:pPr>
            <a:r>
              <a:rPr lang="en-US" dirty="0">
                <a:hlinkClick r:id="rId3">
                  <a:extLst>
                    <a:ext uri="{A12FA001-AC4F-418D-AE19-62706E023703}">
                      <ahyp:hlinkClr xmlns:ahyp="http://schemas.microsoft.com/office/drawing/2018/hyperlinkcolor" val="tx"/>
                    </a:ext>
                  </a:extLst>
                </a:hlinkClick>
              </a:rPr>
              <a:t>https://uhs.umich.edu/computerergonomics#:~:text=Modify%20Your%20Body%20Mechanics,-Do%20you%20wear&amp;text=Sit%20%22tall%2C%22%20aligning%20your,your%20hands%20off%20the%20mouse</a:t>
            </a:r>
            <a:r>
              <a:rPr lang="en-US" dirty="0"/>
              <a:t>.</a:t>
            </a:r>
          </a:p>
          <a:p>
            <a:pPr>
              <a:buFont typeface="Wingdings" panose="05000000000000000000" pitchFamily="2" charset="2"/>
              <a:buChar char="§"/>
            </a:pPr>
            <a:r>
              <a:rPr lang="en-US" dirty="0">
                <a:solidFill>
                  <a:srgbClr val="6B9F25"/>
                </a:solidFill>
                <a:hlinkClick r:id="rId4">
                  <a:extLst>
                    <a:ext uri="{A12FA001-AC4F-418D-AE19-62706E023703}">
                      <ahyp:hlinkClr xmlns:ahyp="http://schemas.microsoft.com/office/drawing/2018/hyperlinkcolor" val="tx"/>
                    </a:ext>
                  </a:extLst>
                </a:hlinkClick>
              </a:rPr>
              <a:t> ERGONOMICS: Good for EVERYBODY</a:t>
            </a:r>
          </a:p>
          <a:p>
            <a:pPr lvl="1">
              <a:buFont typeface="Wingdings" panose="05000000000000000000" pitchFamily="2" charset="2"/>
              <a:buChar char="§"/>
            </a:pPr>
            <a:r>
              <a:rPr lang="en-US" dirty="0">
                <a:hlinkClick r:id="rId4">
                  <a:extLst>
                    <a:ext uri="{A12FA001-AC4F-418D-AE19-62706E023703}">
                      <ahyp:hlinkClr xmlns:ahyp="http://schemas.microsoft.com/office/drawing/2018/hyperlinkcolor" val="tx"/>
                    </a:ext>
                  </a:extLst>
                </a:hlinkClick>
              </a:rPr>
              <a:t>https://www.ors.od.nih.gov/sr/dohs/Documents/Ergonomics%20Good%20For%20Everybody.pdf</a:t>
            </a:r>
            <a:endParaRPr lang="en-US" dirty="0"/>
          </a:p>
          <a:p>
            <a:pPr>
              <a:buFont typeface="Wingdings" panose="05000000000000000000" pitchFamily="2" charset="2"/>
              <a:buChar char="§"/>
            </a:pPr>
            <a:r>
              <a:rPr lang="en-US" dirty="0">
                <a:hlinkClick r:id="rId5">
                  <a:extLst>
                    <a:ext uri="{A12FA001-AC4F-418D-AE19-62706E023703}">
                      <ahyp:hlinkClr xmlns:ahyp="http://schemas.microsoft.com/office/drawing/2018/hyperlinkcolor" val="tx"/>
                    </a:ext>
                  </a:extLst>
                </a:hlinkClick>
              </a:rPr>
              <a:t>https://advancechiro.on.ca/common-computer-related-injuries/</a:t>
            </a:r>
            <a:endParaRPr lang="en-US" dirty="0"/>
          </a:p>
          <a:p>
            <a:pPr>
              <a:buFont typeface="Wingdings" panose="05000000000000000000" pitchFamily="2" charset="2"/>
              <a:buChar char="§"/>
            </a:pPr>
            <a:r>
              <a:rPr lang="en-US" dirty="0">
                <a:hlinkClick r:id="rId6">
                  <a:extLst>
                    <a:ext uri="{A12FA001-AC4F-418D-AE19-62706E023703}">
                      <ahyp:hlinkClr xmlns:ahyp="http://schemas.microsoft.com/office/drawing/2018/hyperlinkcolor" val="tx"/>
                    </a:ext>
                  </a:extLst>
                </a:hlinkClick>
              </a:rPr>
              <a:t>https://www.rsipain.com/stretching-exercises.php</a:t>
            </a:r>
            <a:endParaRPr lang="en-US" dirty="0"/>
          </a:p>
          <a:p>
            <a:pPr>
              <a:buFont typeface="Wingdings" panose="05000000000000000000" pitchFamily="2" charset="2"/>
              <a:buChar char="§"/>
            </a:pPr>
            <a:r>
              <a:rPr lang="en-US" dirty="0">
                <a:hlinkClick r:id="rId7">
                  <a:extLst>
                    <a:ext uri="{A12FA001-AC4F-418D-AE19-62706E023703}">
                      <ahyp:hlinkClr xmlns:ahyp="http://schemas.microsoft.com/office/drawing/2018/hyperlinkcolor" val="tx"/>
                    </a:ext>
                  </a:extLst>
                </a:hlinkClick>
              </a:rPr>
              <a:t>https://ergonomictrends.com/hand-wrist-exercises-computer-users/</a:t>
            </a:r>
            <a:endParaRPr lang="en-US" dirty="0"/>
          </a:p>
          <a:p>
            <a:pPr>
              <a:buFont typeface="Wingdings" panose="05000000000000000000" pitchFamily="2" charset="2"/>
              <a:buChar char="§"/>
            </a:pPr>
            <a:r>
              <a:rPr lang="en-US" dirty="0">
                <a:hlinkClick r:id="rId8">
                  <a:extLst>
                    <a:ext uri="{A12FA001-AC4F-418D-AE19-62706E023703}">
                      <ahyp:hlinkClr xmlns:ahyp="http://schemas.microsoft.com/office/drawing/2018/hyperlinkcolor" val="tx"/>
                    </a:ext>
                  </a:extLst>
                </a:hlinkClick>
              </a:rPr>
              <a:t>https://www.onemedical.com/blog/healthy-living/repetitive-stress-stretches</a:t>
            </a:r>
            <a:endParaRPr lang="en-US" dirty="0"/>
          </a:p>
          <a:p>
            <a:pPr>
              <a:buFont typeface="Wingdings" panose="05000000000000000000" pitchFamily="2" charset="2"/>
              <a:buChar char="§"/>
            </a:pPr>
            <a:r>
              <a:rPr lang="en-US" dirty="0"/>
              <a:t>bupa.co.uk/newsroom/</a:t>
            </a:r>
            <a:r>
              <a:rPr lang="en-US" dirty="0" err="1"/>
              <a:t>ourviews</a:t>
            </a:r>
            <a:r>
              <a:rPr lang="en-US" dirty="0"/>
              <a:t>/desk-stretches</a:t>
            </a:r>
          </a:p>
          <a:p>
            <a:pPr>
              <a:buFont typeface="Wingdings" panose="05000000000000000000" pitchFamily="2" charset="2"/>
              <a:buChar char="§"/>
            </a:pPr>
            <a:r>
              <a:rPr lang="en-US" u="sng" dirty="0">
                <a:hlinkClick r:id="rId9">
                  <a:extLst>
                    <a:ext uri="{A12FA001-AC4F-418D-AE19-62706E023703}">
                      <ahyp:hlinkClr xmlns:ahyp="http://schemas.microsoft.com/office/drawing/2018/hyperlinkcolor" val="tx"/>
                    </a:ext>
                  </a:extLst>
                </a:hlinkClick>
              </a:rPr>
              <a:t>https://info.bwc.ohio.gov/wps/portal/bwc/</a:t>
            </a:r>
            <a:br>
              <a:rPr lang="en-US" u="sng" dirty="0">
                <a:hlinkClick r:id="rId9">
                  <a:extLst>
                    <a:ext uri="{A12FA001-AC4F-418D-AE19-62706E023703}">
                      <ahyp:hlinkClr xmlns:ahyp="http://schemas.microsoft.com/office/drawing/2018/hyperlinkcolor" val="tx"/>
                    </a:ext>
                  </a:extLst>
                </a:hlinkClick>
              </a:rPr>
            </a:br>
            <a:r>
              <a:rPr lang="en-US" u="sng" dirty="0">
                <a:hlinkClick r:id="rId9">
                  <a:extLst>
                    <a:ext uri="{A12FA001-AC4F-418D-AE19-62706E023703}">
                      <ahyp:hlinkClr xmlns:ahyp="http://schemas.microsoft.com/office/drawing/2018/hyperlinkcolor" val="tx"/>
                    </a:ext>
                  </a:extLst>
                </a:hlinkClick>
              </a:rPr>
              <a:t>site/safety/research-and-statistics/research-and-statistics/</a:t>
            </a:r>
            <a:endParaRPr lang="en-US" u="sng" dirty="0"/>
          </a:p>
          <a:p>
            <a:pPr>
              <a:buFont typeface="Wingdings" panose="05000000000000000000" pitchFamily="2" charset="2"/>
              <a:buChar char="§"/>
            </a:pPr>
            <a:r>
              <a:rPr lang="en-US" dirty="0"/>
              <a:t>https://consumer.healthday.com/encyclopedia/work-and-health-41/occupational-health-news-507/software-engineers-646385.html</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300847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358D3741-4ACF-4DA5-ABD5-0C432115CD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B6D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64834-B79E-4EE2-ACB7-E7E483184BD6}"/>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Levels of Intervention</a:t>
            </a:r>
          </a:p>
        </p:txBody>
      </p:sp>
      <p:pic>
        <p:nvPicPr>
          <p:cNvPr id="16386" name="Picture 2" descr="Office of Primary Prevention">
            <a:extLst>
              <a:ext uri="{FF2B5EF4-FFF2-40B4-BE49-F238E27FC236}">
                <a16:creationId xmlns:a16="http://schemas.microsoft.com/office/drawing/2014/main" id="{5CFA10A0-A005-4921-B2EA-244CDD231498}"/>
              </a:ext>
            </a:extLst>
          </p:cNvPr>
          <p:cNvPicPr preferRelativeResize="0">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973" t="3464" r="739" b="3133"/>
          <a:stretch/>
        </p:blipFill>
        <p:spPr bwMode="auto">
          <a:xfrm>
            <a:off x="5070" y="659178"/>
            <a:ext cx="7632560" cy="268472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6D13267-9336-4F15-9CD3-61C0065FF393}"/>
              </a:ext>
            </a:extLst>
          </p:cNvPr>
          <p:cNvSpPr>
            <a:spLocks noGrp="1"/>
          </p:cNvSpPr>
          <p:nvPr>
            <p:ph sz="half" idx="2"/>
          </p:nvPr>
        </p:nvSpPr>
        <p:spPr>
          <a:xfrm>
            <a:off x="8029319" y="917725"/>
            <a:ext cx="3424739" cy="4852362"/>
          </a:xfrm>
          <a:noFill/>
        </p:spPr>
        <p:txBody>
          <a:bodyPr vert="horz" lIns="45720" tIns="45720" rIns="45720" bIns="45720" rtlCol="0" anchor="ctr">
            <a:normAutofit/>
          </a:bodyPr>
          <a:lstStyle/>
          <a:p>
            <a:pPr algn="ctr"/>
            <a:r>
              <a:rPr lang="en-US" sz="3200" b="1" i="1">
                <a:solidFill>
                  <a:srgbClr val="FFFFFF"/>
                </a:solidFill>
              </a:rPr>
              <a:t>Bottom line: </a:t>
            </a:r>
          </a:p>
          <a:p>
            <a:pPr algn="ctr"/>
            <a:r>
              <a:rPr lang="en-US" sz="2800">
                <a:solidFill>
                  <a:srgbClr val="FFFFFF"/>
                </a:solidFill>
              </a:rPr>
              <a:t>Physicians should try to identify patients in the primary prevention stage.</a:t>
            </a:r>
          </a:p>
          <a:p>
            <a:pPr algn="ctr"/>
            <a:r>
              <a:rPr lang="en-US" sz="2800">
                <a:solidFill>
                  <a:srgbClr val="FFFFFF"/>
                </a:solidFill>
              </a:rPr>
              <a:t>This has the most impact on the patient's overall health and lowers healthcare cost.</a:t>
            </a:r>
          </a:p>
        </p:txBody>
      </p:sp>
      <p:sp>
        <p:nvSpPr>
          <p:cNvPr id="3" name="Down Arrow 2">
            <a:extLst>
              <a:ext uri="{FF2B5EF4-FFF2-40B4-BE49-F238E27FC236}">
                <a16:creationId xmlns:a16="http://schemas.microsoft.com/office/drawing/2014/main" id="{00159546-D328-BD45-926B-3ADA4DA04DCB}"/>
              </a:ext>
            </a:extLst>
          </p:cNvPr>
          <p:cNvSpPr/>
          <p:nvPr/>
        </p:nvSpPr>
        <p:spPr>
          <a:xfrm rot="10800000">
            <a:off x="672577" y="3233928"/>
            <a:ext cx="1065527" cy="178393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731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614855-B61D-9D4D-91BD-C5AAB1849F25}"/>
              </a:ext>
            </a:extLst>
          </p:cNvPr>
          <p:cNvPicPr>
            <a:picLocks noChangeAspect="1"/>
          </p:cNvPicPr>
          <p:nvPr/>
        </p:nvPicPr>
        <p:blipFill>
          <a:blip r:embed="rId2"/>
          <a:stretch>
            <a:fillRect/>
          </a:stretch>
        </p:blipFill>
        <p:spPr>
          <a:xfrm>
            <a:off x="0" y="0"/>
            <a:ext cx="12192000" cy="6940468"/>
          </a:xfrm>
          <a:prstGeom prst="rect">
            <a:avLst/>
          </a:prstGeom>
        </p:spPr>
      </p:pic>
      <p:sp>
        <p:nvSpPr>
          <p:cNvPr id="2" name="TextBox 1">
            <a:extLst>
              <a:ext uri="{FF2B5EF4-FFF2-40B4-BE49-F238E27FC236}">
                <a16:creationId xmlns:a16="http://schemas.microsoft.com/office/drawing/2014/main" id="{70B9FADD-C654-72E9-746F-B5FE37BDBED8}"/>
              </a:ext>
            </a:extLst>
          </p:cNvPr>
          <p:cNvSpPr txBox="1"/>
          <p:nvPr/>
        </p:nvSpPr>
        <p:spPr>
          <a:xfrm>
            <a:off x="7532830" y="1404591"/>
            <a:ext cx="4275909" cy="3522013"/>
          </a:xfrm>
          <a:prstGeom prst="rect">
            <a:avLst/>
          </a:prstGeom>
          <a:solidFill>
            <a:schemeClr val="tx1">
              <a:lumMod val="75000"/>
              <a:lumOff val="25000"/>
            </a:schemeClr>
          </a:solidFill>
        </p:spPr>
        <p:txBody>
          <a:bodyPr wrap="square" rtlCol="0">
            <a:spAutoFit/>
          </a:bodyPr>
          <a:lstStyle/>
          <a:p>
            <a:pPr algn="ctr"/>
            <a:r>
              <a:rPr lang="en-US" sz="3200" dirty="0">
                <a:solidFill>
                  <a:schemeClr val="bg2"/>
                </a:solidFill>
              </a:rPr>
              <a:t>The information in this presentation is not intended or implied to be a substitute for a professional medical opinion, diagnosis or treatment.</a:t>
            </a:r>
          </a:p>
        </p:txBody>
      </p:sp>
      <p:sp>
        <p:nvSpPr>
          <p:cNvPr id="3" name="TextBox 2">
            <a:extLst>
              <a:ext uri="{FF2B5EF4-FFF2-40B4-BE49-F238E27FC236}">
                <a16:creationId xmlns:a16="http://schemas.microsoft.com/office/drawing/2014/main" id="{D2D5482A-5DD8-C89F-9B70-08AE7FB453B1}"/>
              </a:ext>
            </a:extLst>
          </p:cNvPr>
          <p:cNvSpPr txBox="1"/>
          <p:nvPr/>
        </p:nvSpPr>
        <p:spPr>
          <a:xfrm>
            <a:off x="273864" y="4546183"/>
            <a:ext cx="7094499" cy="2062103"/>
          </a:xfrm>
          <a:prstGeom prst="rect">
            <a:avLst/>
          </a:prstGeom>
          <a:solidFill>
            <a:schemeClr val="accent6">
              <a:lumMod val="75000"/>
            </a:schemeClr>
          </a:solidFill>
        </p:spPr>
        <p:txBody>
          <a:bodyPr wrap="square" rtlCol="0">
            <a:spAutoFit/>
          </a:bodyPr>
          <a:lstStyle/>
          <a:p>
            <a:pPr algn="r"/>
            <a:endParaRPr lang="en-US" sz="3200">
              <a:solidFill>
                <a:schemeClr val="bg1"/>
              </a:solidFill>
            </a:endParaRPr>
          </a:p>
          <a:p>
            <a:pPr algn="r"/>
            <a:r>
              <a:rPr lang="en-US" sz="3200">
                <a:solidFill>
                  <a:schemeClr val="bg1"/>
                </a:solidFill>
              </a:rPr>
              <a:t>MEDICAL DISCLAIMER</a:t>
            </a:r>
          </a:p>
          <a:p>
            <a:pPr algn="r"/>
            <a:endParaRPr lang="en-US" sz="3200">
              <a:solidFill>
                <a:schemeClr val="bg1"/>
              </a:solidFill>
            </a:endParaRPr>
          </a:p>
          <a:p>
            <a:pPr algn="r"/>
            <a:endParaRPr lang="en-US" sz="3200">
              <a:solidFill>
                <a:schemeClr val="bg1"/>
              </a:solidFill>
            </a:endParaRPr>
          </a:p>
        </p:txBody>
      </p:sp>
    </p:spTree>
    <p:extLst>
      <p:ext uri="{BB962C8B-B14F-4D97-AF65-F5344CB8AC3E}">
        <p14:creationId xmlns:p14="http://schemas.microsoft.com/office/powerpoint/2010/main" val="1664578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506B-DAEE-E6BA-5BEB-19B61E4F7E1E}"/>
              </a:ext>
            </a:extLst>
          </p:cNvPr>
          <p:cNvSpPr>
            <a:spLocks noGrp="1"/>
          </p:cNvSpPr>
          <p:nvPr>
            <p:ph type="title"/>
          </p:nvPr>
        </p:nvSpPr>
        <p:spPr>
          <a:xfrm>
            <a:off x="864296" y="548640"/>
            <a:ext cx="6687970" cy="1536192"/>
          </a:xfrm>
        </p:spPr>
        <p:txBody>
          <a:bodyPr>
            <a:normAutofit/>
          </a:bodyPr>
          <a:lstStyle/>
          <a:p>
            <a:r>
              <a:rPr lang="en-US"/>
              <a:t>But Before we get started….</a:t>
            </a:r>
          </a:p>
        </p:txBody>
      </p:sp>
      <p:sp>
        <p:nvSpPr>
          <p:cNvPr id="3" name="Content Placeholder 2">
            <a:extLst>
              <a:ext uri="{FF2B5EF4-FFF2-40B4-BE49-F238E27FC236}">
                <a16:creationId xmlns:a16="http://schemas.microsoft.com/office/drawing/2014/main" id="{67990705-6604-5042-908C-15EDB1F547FA}"/>
              </a:ext>
            </a:extLst>
          </p:cNvPr>
          <p:cNvSpPr>
            <a:spLocks noGrp="1"/>
          </p:cNvSpPr>
          <p:nvPr>
            <p:ph idx="1"/>
          </p:nvPr>
        </p:nvSpPr>
        <p:spPr>
          <a:xfrm>
            <a:off x="1024128" y="2286000"/>
            <a:ext cx="6066818" cy="4023360"/>
          </a:xfrm>
        </p:spPr>
        <p:txBody>
          <a:bodyPr>
            <a:normAutofit/>
          </a:bodyPr>
          <a:lstStyle/>
          <a:p>
            <a:r>
              <a:rPr lang="en-US" sz="3200"/>
              <a:t>Let’s all get up and stretch….</a:t>
            </a:r>
          </a:p>
          <a:p>
            <a:endParaRPr lang="en-US"/>
          </a:p>
        </p:txBody>
      </p:sp>
      <p:pic>
        <p:nvPicPr>
          <p:cNvPr id="5" name="Picture 4" descr="A picture containing mammal, squirrel, close&#10;&#10;Description automatically generated">
            <a:extLst>
              <a:ext uri="{FF2B5EF4-FFF2-40B4-BE49-F238E27FC236}">
                <a16:creationId xmlns:a16="http://schemas.microsoft.com/office/drawing/2014/main" id="{F714F608-7F93-1BF7-C182-568F493E1F5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706" r="2" b="2"/>
          <a:stretch/>
        </p:blipFill>
        <p:spPr>
          <a:xfrm>
            <a:off x="7552266" y="10"/>
            <a:ext cx="4639733" cy="6857990"/>
          </a:xfrm>
          <a:prstGeom prst="rect">
            <a:avLst/>
          </a:prstGeom>
        </p:spPr>
      </p:pic>
    </p:spTree>
    <p:extLst>
      <p:ext uri="{BB962C8B-B14F-4D97-AF65-F5344CB8AC3E}">
        <p14:creationId xmlns:p14="http://schemas.microsoft.com/office/powerpoint/2010/main" val="18596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48E8B0AF-9ADD-4E28-9678-3D0175BFF7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6CA9EDB9-10A3-4E3D-A3F2-8FACB7BC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DD97E6-5D5E-4B91-AB84-39E9FB35DD5C}"/>
              </a:ext>
            </a:extLst>
          </p:cNvPr>
          <p:cNvSpPr>
            <a:spLocks noGrp="1"/>
          </p:cNvSpPr>
          <p:nvPr>
            <p:ph type="title"/>
          </p:nvPr>
        </p:nvSpPr>
        <p:spPr>
          <a:xfrm>
            <a:off x="5951728" y="585216"/>
            <a:ext cx="5740739" cy="1499616"/>
          </a:xfrm>
        </p:spPr>
        <p:txBody>
          <a:bodyPr vert="horz" lIns="91440" tIns="45720" rIns="91440" bIns="45720" rtlCol="0" anchor="ctr">
            <a:normAutofit/>
          </a:bodyPr>
          <a:lstStyle/>
          <a:p>
            <a:pPr algn="ctr"/>
            <a:r>
              <a:rPr lang="en-US"/>
              <a:t>“Computer” back relief Exercise</a:t>
            </a:r>
          </a:p>
        </p:txBody>
      </p:sp>
      <p:sp>
        <p:nvSpPr>
          <p:cNvPr id="75" name="Rectangle 74">
            <a:extLst>
              <a:ext uri="{FF2B5EF4-FFF2-40B4-BE49-F238E27FC236}">
                <a16:creationId xmlns:a16="http://schemas.microsoft.com/office/drawing/2014/main" id="{FBF8E919-06A0-45DF-859F-F31C21D45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5766" y="484632"/>
            <a:ext cx="804672" cy="35119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192CBAE1-7D8F-4CDA-A119-21B58D1284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8B0F044-334E-4334-8028-2678C944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7150" y="4150596"/>
            <a:ext cx="477182" cy="223180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7F9D725-0C84-4E86-9634-2B11E387653F}"/>
              </a:ext>
            </a:extLst>
          </p:cNvPr>
          <p:cNvSpPr>
            <a:spLocks noGrp="1"/>
          </p:cNvSpPr>
          <p:nvPr>
            <p:ph sz="half" idx="2"/>
          </p:nvPr>
        </p:nvSpPr>
        <p:spPr>
          <a:xfrm>
            <a:off x="5951728" y="2285999"/>
            <a:ext cx="6138672" cy="4281055"/>
          </a:xfrm>
        </p:spPr>
        <p:txBody>
          <a:bodyPr vert="horz" lIns="45720" tIns="45720" rIns="45720" bIns="45720" rtlCol="0">
            <a:normAutofit fontScale="92500" lnSpcReduction="10000"/>
          </a:bodyPr>
          <a:lstStyle/>
          <a:p>
            <a:pPr marL="457200" indent="-457200" fontAlgn="base">
              <a:buFont typeface="+mj-lt"/>
              <a:buAutoNum type="arabicPeriod"/>
            </a:pPr>
            <a:r>
              <a:rPr lang="en-US" sz="1600" b="0" i="0" dirty="0">
                <a:effectLst/>
              </a:rPr>
              <a:t>Sit at the edge of your chair with your feet farther apart than your hips.</a:t>
            </a:r>
          </a:p>
          <a:p>
            <a:pPr marL="457200" indent="-457200" fontAlgn="base">
              <a:buFont typeface="+mj-lt"/>
              <a:buAutoNum type="arabicPeriod"/>
            </a:pPr>
            <a:r>
              <a:rPr lang="en-US" sz="1600" b="0" i="0" dirty="0">
                <a:effectLst/>
              </a:rPr>
              <a:t>Turn your feet outward slightly.</a:t>
            </a:r>
          </a:p>
          <a:p>
            <a:pPr marL="457200" indent="-457200" fontAlgn="base">
              <a:buFont typeface="+mj-lt"/>
              <a:buAutoNum type="arabicPeriod"/>
            </a:pPr>
            <a:r>
              <a:rPr lang="en-US" sz="1600" b="0" i="0" dirty="0">
                <a:effectLst/>
              </a:rPr>
              <a:t>Tuck your chin straight back slightly.</a:t>
            </a:r>
          </a:p>
          <a:p>
            <a:pPr marL="457200" indent="-457200" fontAlgn="base">
              <a:buFont typeface="+mj-lt"/>
              <a:buAutoNum type="arabicPeriod"/>
            </a:pPr>
            <a:r>
              <a:rPr lang="en-US" sz="1600" b="0" i="0" dirty="0">
                <a:effectLst/>
              </a:rPr>
              <a:t>Breathe into your abdomen.</a:t>
            </a:r>
          </a:p>
          <a:p>
            <a:pPr marL="457200" indent="-457200" fontAlgn="base">
              <a:buFont typeface="+mj-lt"/>
              <a:buAutoNum type="arabicPeriod"/>
            </a:pPr>
            <a:r>
              <a:rPr lang="en-US" sz="1600" b="0" i="0" dirty="0">
                <a:effectLst/>
              </a:rPr>
              <a:t>Actively exhale while</a:t>
            </a:r>
          </a:p>
          <a:p>
            <a:pPr marL="800100" lvl="1" indent="-342900" fontAlgn="base">
              <a:buFont typeface="+mj-lt"/>
              <a:buAutoNum type="arabicPeriod"/>
            </a:pPr>
            <a:r>
              <a:rPr lang="en-US" sz="1600" dirty="0"/>
              <a:t>E</a:t>
            </a:r>
            <a:r>
              <a:rPr lang="en-US" sz="1600" b="0" i="0" dirty="0">
                <a:effectLst/>
              </a:rPr>
              <a:t>xtending your fingers and turning your palms outward</a:t>
            </a:r>
          </a:p>
          <a:p>
            <a:pPr marL="800100" lvl="1" indent="-342900" fontAlgn="base">
              <a:buFont typeface="+mj-lt"/>
              <a:buAutoNum type="arabicPeriod"/>
            </a:pPr>
            <a:r>
              <a:rPr lang="en-US" sz="1600" dirty="0"/>
              <a:t>R</a:t>
            </a:r>
            <a:r>
              <a:rPr lang="en-US" sz="1600" b="0" i="0" dirty="0">
                <a:effectLst/>
              </a:rPr>
              <a:t>aising your chest slightly</a:t>
            </a:r>
          </a:p>
          <a:p>
            <a:pPr marL="457200" indent="-457200" fontAlgn="base">
              <a:buFont typeface="+mj-lt"/>
              <a:buAutoNum type="arabicPeriod"/>
            </a:pPr>
            <a:r>
              <a:rPr lang="en-US" sz="1600" b="0" i="0" dirty="0">
                <a:effectLst/>
              </a:rPr>
              <a:t>Repeat two to three times.</a:t>
            </a:r>
          </a:p>
          <a:p>
            <a:pPr marL="0" indent="0" fontAlgn="base">
              <a:buNone/>
            </a:pPr>
            <a:endParaRPr lang="en-US" sz="1600" b="0" i="0" dirty="0">
              <a:effectLst/>
            </a:endParaRPr>
          </a:p>
          <a:p>
            <a:pPr marL="0" indent="0" fontAlgn="base">
              <a:buNone/>
            </a:pPr>
            <a:r>
              <a:rPr lang="en-US" sz="1800" b="0" i="0" dirty="0">
                <a:effectLst/>
              </a:rPr>
              <a:t>Try doing the same movements while standing.</a:t>
            </a:r>
          </a:p>
          <a:p>
            <a:pPr marL="0" indent="0" fontAlgn="base">
              <a:buNone/>
            </a:pPr>
            <a:r>
              <a:rPr lang="en-US" sz="1800" b="0" i="0" dirty="0">
                <a:effectLst/>
              </a:rPr>
              <a:t>If you practice the postural relief position conscientiously, within a few weeks you should feel yourself sitting taller in your chair, with decreased muscle tension and fatigue.</a:t>
            </a:r>
          </a:p>
          <a:p>
            <a:endParaRPr lang="en-US" sz="1600" dirty="0"/>
          </a:p>
          <a:p>
            <a:endParaRPr lang="en-US" sz="1600" dirty="0"/>
          </a:p>
        </p:txBody>
      </p:sp>
      <p:sp>
        <p:nvSpPr>
          <p:cNvPr id="6" name="TextBox 5">
            <a:extLst>
              <a:ext uri="{FF2B5EF4-FFF2-40B4-BE49-F238E27FC236}">
                <a16:creationId xmlns:a16="http://schemas.microsoft.com/office/drawing/2014/main" id="{69F174B9-671E-4B30-A95C-6C60C5F50383}"/>
              </a:ext>
            </a:extLst>
          </p:cNvPr>
          <p:cNvSpPr txBox="1"/>
          <p:nvPr/>
        </p:nvSpPr>
        <p:spPr>
          <a:xfrm>
            <a:off x="6172407" y="1928069"/>
            <a:ext cx="4388089" cy="302236"/>
          </a:xfrm>
          <a:prstGeom prst="rect">
            <a:avLst/>
          </a:prstGeom>
          <a:solidFill>
            <a:srgbClr val="000000">
              <a:alpha val="50000"/>
            </a:srgbClr>
          </a:solidFill>
          <a:ln>
            <a:noFill/>
          </a:ln>
        </p:spPr>
        <p:txBody>
          <a:bodyPr wrap="square" rtlCol="0">
            <a:noAutofit/>
          </a:bodyPr>
          <a:lstStyle/>
          <a:p>
            <a:pPr algn="ctr">
              <a:spcAft>
                <a:spcPts val="600"/>
              </a:spcAft>
            </a:pPr>
            <a:r>
              <a:rPr lang="en-US" sz="1400" b="1">
                <a:solidFill>
                  <a:schemeClr val="accent1"/>
                </a:solidFill>
              </a:rPr>
              <a:t>Try </a:t>
            </a:r>
            <a:r>
              <a:rPr lang="en-US" sz="1600" b="1">
                <a:solidFill>
                  <a:schemeClr val="accent1"/>
                </a:solidFill>
              </a:rPr>
              <a:t>adopting</a:t>
            </a:r>
            <a:r>
              <a:rPr lang="en-US" sz="1400" b="1">
                <a:solidFill>
                  <a:schemeClr val="accent1"/>
                </a:solidFill>
              </a:rPr>
              <a:t> the </a:t>
            </a:r>
            <a:r>
              <a:rPr lang="en-US" sz="1400" b="1">
                <a:solidFill>
                  <a:schemeClr val="accent1"/>
                </a:solidFill>
                <a:hlinkClick r:id="rId5">
                  <a:extLst>
                    <a:ext uri="{A12FA001-AC4F-418D-AE19-62706E023703}">
                      <ahyp:hlinkClr xmlns:ahyp="http://schemas.microsoft.com/office/drawing/2018/hyperlinkcolor" val="tx"/>
                    </a:ext>
                  </a:extLst>
                </a:hlinkClick>
              </a:rPr>
              <a:t>postural relief position </a:t>
            </a:r>
            <a:r>
              <a:rPr lang="en-US" sz="1400" b="1">
                <a:solidFill>
                  <a:schemeClr val="accent1"/>
                </a:solidFill>
              </a:rPr>
              <a:t>every 20 mins.</a:t>
            </a:r>
          </a:p>
          <a:p>
            <a:pPr algn="ctr">
              <a:spcAft>
                <a:spcPts val="600"/>
              </a:spcAft>
            </a:pPr>
            <a:endParaRPr lang="en-US" sz="900">
              <a:solidFill>
                <a:srgbClr val="FFFFFF"/>
              </a:solidFill>
            </a:endParaRPr>
          </a:p>
        </p:txBody>
      </p:sp>
      <p:sp>
        <p:nvSpPr>
          <p:cNvPr id="7" name="Star: 5 Points 6">
            <a:extLst>
              <a:ext uri="{FF2B5EF4-FFF2-40B4-BE49-F238E27FC236}">
                <a16:creationId xmlns:a16="http://schemas.microsoft.com/office/drawing/2014/main" id="{1576202C-D42A-425D-8506-223CC129DFB2}"/>
              </a:ext>
            </a:extLst>
          </p:cNvPr>
          <p:cNvSpPr/>
          <p:nvPr/>
        </p:nvSpPr>
        <p:spPr>
          <a:xfrm>
            <a:off x="396009" y="568036"/>
            <a:ext cx="290219" cy="2582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F1FD4317-A43B-4A27-A4AC-F283BAE1A9C6}"/>
              </a:ext>
            </a:extLst>
          </p:cNvPr>
          <p:cNvSpPr/>
          <p:nvPr/>
        </p:nvSpPr>
        <p:spPr>
          <a:xfrm>
            <a:off x="5800185" y="1826210"/>
            <a:ext cx="477182" cy="43028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w To Fix Forward Head Posture - 5 Exercises And Stretches | Forward head  posture, Forward head posture exercises, Posture correction exercises">
            <a:extLst>
              <a:ext uri="{FF2B5EF4-FFF2-40B4-BE49-F238E27FC236}">
                <a16:creationId xmlns:a16="http://schemas.microsoft.com/office/drawing/2014/main" id="{4FE7A8C4-1169-4F01-8AFB-115FFC83A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658" y="4366456"/>
            <a:ext cx="4514444" cy="2303009"/>
          </a:xfrm>
          <a:prstGeom prst="rect">
            <a:avLst/>
          </a:prstGeom>
          <a:noFill/>
          <a:extLst>
            <a:ext uri="{909E8E84-426E-40DD-AFC4-6F175D3DCCD1}">
              <a14:hiddenFill xmlns:a14="http://schemas.microsoft.com/office/drawing/2010/main">
                <a:solidFill>
                  <a:srgbClr val="FFFFFF"/>
                </a:solidFill>
              </a14:hiddenFill>
            </a:ext>
          </a:extLst>
        </p:spPr>
      </p:pic>
      <p:sp>
        <p:nvSpPr>
          <p:cNvPr id="15" name="Star: 5 Points 14">
            <a:extLst>
              <a:ext uri="{FF2B5EF4-FFF2-40B4-BE49-F238E27FC236}">
                <a16:creationId xmlns:a16="http://schemas.microsoft.com/office/drawing/2014/main" id="{B0EC4F93-7C26-4D86-9EA4-F32A90237FC0}"/>
              </a:ext>
            </a:extLst>
          </p:cNvPr>
          <p:cNvSpPr/>
          <p:nvPr/>
        </p:nvSpPr>
        <p:spPr>
          <a:xfrm>
            <a:off x="1285741" y="4291023"/>
            <a:ext cx="477182" cy="43028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67289D7-6080-4E71-B47E-D061CC8434C6}"/>
              </a:ext>
            </a:extLst>
          </p:cNvPr>
          <p:cNvSpPr txBox="1"/>
          <p:nvPr/>
        </p:nvSpPr>
        <p:spPr>
          <a:xfrm>
            <a:off x="596764" y="526934"/>
            <a:ext cx="4738255" cy="369332"/>
          </a:xfrm>
          <a:prstGeom prst="rect">
            <a:avLst/>
          </a:prstGeom>
          <a:noFill/>
        </p:spPr>
        <p:txBody>
          <a:bodyPr wrap="square" rtlCol="0">
            <a:spAutoFit/>
          </a:bodyPr>
          <a:lstStyle/>
          <a:p>
            <a:r>
              <a:rPr lang="en-US" err="1"/>
              <a:t>Bruegger’s</a:t>
            </a:r>
            <a:r>
              <a:rPr lang="en-US"/>
              <a:t> relief position</a:t>
            </a:r>
          </a:p>
        </p:txBody>
      </p:sp>
      <p:pic>
        <p:nvPicPr>
          <p:cNvPr id="3" name="Screen Recording 2">
            <a:hlinkClick r:id="" action="ppaction://media"/>
            <a:extLst>
              <a:ext uri="{FF2B5EF4-FFF2-40B4-BE49-F238E27FC236}">
                <a16:creationId xmlns:a16="http://schemas.microsoft.com/office/drawing/2014/main" id="{8D34232D-D1EE-4AC0-8EE3-20EEF3EE9CE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8739" y="1035178"/>
            <a:ext cx="5630208" cy="2961401"/>
          </a:xfrm>
          <a:prstGeom prst="rect">
            <a:avLst/>
          </a:prstGeom>
        </p:spPr>
      </p:pic>
    </p:spTree>
    <p:extLst>
      <p:ext uri="{BB962C8B-B14F-4D97-AF65-F5344CB8AC3E}">
        <p14:creationId xmlns:p14="http://schemas.microsoft.com/office/powerpoint/2010/main" val="37705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useBgFill="1">
        <p:nvSpPr>
          <p:cNvPr id="82" name="Rectangle 77">
            <a:extLst>
              <a:ext uri="{FF2B5EF4-FFF2-40B4-BE49-F238E27FC236}">
                <a16:creationId xmlns:a16="http://schemas.microsoft.com/office/drawing/2014/main" id="{B32DC26D-8B9B-4CC1-B3CC-D3EA0FB16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684437" cy="5571066"/>
          </a:xfrm>
        </p:spPr>
        <p:txBody>
          <a:bodyPr>
            <a:normAutofit/>
          </a:bodyPr>
          <a:lstStyle/>
          <a:p>
            <a:pPr algn="r"/>
            <a:r>
              <a:rPr lang="en-US" sz="6600" dirty="0">
                <a:solidFill>
                  <a:schemeClr val="bg1"/>
                </a:solidFill>
              </a:rPr>
              <a:t>Objectives</a:t>
            </a:r>
            <a:endParaRPr lang="en-US" dirty="0">
              <a:solidFill>
                <a:schemeClr val="bg1"/>
              </a:solidFill>
            </a:endParaRPr>
          </a:p>
        </p:txBody>
      </p:sp>
      <p:cxnSp>
        <p:nvCxnSpPr>
          <p:cNvPr id="83" name="Straight Connector 79">
            <a:extLst>
              <a:ext uri="{FF2B5EF4-FFF2-40B4-BE49-F238E27FC236}">
                <a16:creationId xmlns:a16="http://schemas.microsoft.com/office/drawing/2014/main" id="{FBB7ADC3-53A0-44F2-914A-78CADAF33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45" y="1828800"/>
            <a:ext cx="0" cy="3200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745255" y="221381"/>
            <a:ext cx="7353699" cy="6636618"/>
          </a:xfrm>
        </p:spPr>
        <p:txBody>
          <a:bodyPr anchor="ctr">
            <a:normAutofit fontScale="92500" lnSpcReduction="10000"/>
          </a:bodyPr>
          <a:lstStyle/>
          <a:p>
            <a:pPr marL="128016" lvl="1" indent="0">
              <a:buNone/>
            </a:pPr>
            <a:endParaRPr lang="en-US" sz="3200" dirty="0">
              <a:solidFill>
                <a:schemeClr val="bg1"/>
              </a:solidFill>
            </a:endParaRPr>
          </a:p>
          <a:p>
            <a:pPr lvl="1"/>
            <a:endParaRPr lang="en-US" sz="3200" dirty="0">
              <a:solidFill>
                <a:schemeClr val="bg1"/>
              </a:solidFill>
            </a:endParaRPr>
          </a:p>
          <a:p>
            <a:pPr marL="128016" lvl="1" indent="0">
              <a:buNone/>
            </a:pPr>
            <a:endParaRPr lang="en-US" sz="3200" dirty="0">
              <a:solidFill>
                <a:schemeClr val="bg1"/>
              </a:solidFill>
            </a:endParaRPr>
          </a:p>
          <a:p>
            <a:pPr lvl="1"/>
            <a:endParaRPr lang="en-US" sz="3200" dirty="0">
              <a:solidFill>
                <a:schemeClr val="bg1"/>
              </a:solidFill>
            </a:endParaRPr>
          </a:p>
          <a:p>
            <a:pPr lvl="1"/>
            <a:r>
              <a:rPr lang="en-US" sz="3200" dirty="0">
                <a:solidFill>
                  <a:schemeClr val="bg1"/>
                </a:solidFill>
              </a:rPr>
              <a:t> Basic Workstation Setup</a:t>
            </a:r>
          </a:p>
          <a:p>
            <a:pPr lvl="3"/>
            <a:r>
              <a:rPr lang="en-US" sz="2400" dirty="0">
                <a:solidFill>
                  <a:schemeClr val="bg1"/>
                </a:solidFill>
              </a:rPr>
              <a:t>  Why is Office Ergonomics important?</a:t>
            </a:r>
          </a:p>
          <a:p>
            <a:pPr lvl="3"/>
            <a:r>
              <a:rPr lang="en-US" sz="2400" dirty="0">
                <a:solidFill>
                  <a:schemeClr val="bg1"/>
                </a:solidFill>
              </a:rPr>
              <a:t>  Office ergonomics using A.R.M.S acronym. </a:t>
            </a:r>
          </a:p>
          <a:p>
            <a:pPr lvl="3"/>
            <a:r>
              <a:rPr lang="en-US" sz="2400" dirty="0">
                <a:solidFill>
                  <a:schemeClr val="bg1"/>
                </a:solidFill>
              </a:rPr>
              <a:t>  Choosing the Right Chair.</a:t>
            </a:r>
          </a:p>
          <a:p>
            <a:pPr lvl="3"/>
            <a:r>
              <a:rPr lang="en-US" sz="2400" dirty="0">
                <a:solidFill>
                  <a:schemeClr val="bg1"/>
                </a:solidFill>
              </a:rPr>
              <a:t>  Chair Adjustment.</a:t>
            </a:r>
          </a:p>
          <a:p>
            <a:pPr lvl="2"/>
            <a:r>
              <a:rPr lang="en-US" sz="3200" dirty="0">
                <a:solidFill>
                  <a:schemeClr val="bg1"/>
                </a:solidFill>
              </a:rPr>
              <a:t> Hazards of Sitting</a:t>
            </a:r>
          </a:p>
          <a:p>
            <a:pPr lvl="3"/>
            <a:r>
              <a:rPr lang="en-US" sz="2400" dirty="0">
                <a:solidFill>
                  <a:schemeClr val="bg1"/>
                </a:solidFill>
              </a:rPr>
              <a:t>  Repetitive Stress Injuries – RSI</a:t>
            </a:r>
          </a:p>
          <a:p>
            <a:pPr lvl="1"/>
            <a:r>
              <a:rPr lang="en-US" sz="3200" dirty="0">
                <a:solidFill>
                  <a:schemeClr val="bg1"/>
                </a:solidFill>
              </a:rPr>
              <a:t> Full Body Stretching Routine to Combat RSI</a:t>
            </a:r>
          </a:p>
          <a:p>
            <a:pPr lvl="3"/>
            <a:r>
              <a:rPr lang="en-US" sz="2400" dirty="0">
                <a:solidFill>
                  <a:schemeClr val="bg1"/>
                </a:solidFill>
              </a:rPr>
              <a:t>  Eye Strain Prevention.</a:t>
            </a:r>
          </a:p>
          <a:p>
            <a:pPr lvl="3"/>
            <a:r>
              <a:rPr lang="en-US" sz="2400" dirty="0">
                <a:solidFill>
                  <a:schemeClr val="bg1"/>
                </a:solidFill>
              </a:rPr>
              <a:t>  Additional Tips.</a:t>
            </a:r>
          </a:p>
          <a:p>
            <a:pPr lvl="3"/>
            <a:r>
              <a:rPr lang="en-US" sz="2400" dirty="0">
                <a:solidFill>
                  <a:schemeClr val="bg1"/>
                </a:solidFill>
              </a:rPr>
              <a:t>  When to seek medical advice.</a:t>
            </a:r>
          </a:p>
          <a:p>
            <a:pPr lvl="1"/>
            <a:r>
              <a:rPr lang="en-US" sz="2800" dirty="0">
                <a:solidFill>
                  <a:schemeClr val="bg1"/>
                </a:solidFill>
              </a:rPr>
              <a:t> </a:t>
            </a:r>
            <a:r>
              <a:rPr lang="en-US" sz="3200" dirty="0">
                <a:solidFill>
                  <a:schemeClr val="bg1"/>
                </a:solidFill>
              </a:rPr>
              <a:t>Key Takeaways</a:t>
            </a:r>
          </a:p>
          <a:p>
            <a:pPr marL="128016" lvl="1" indent="0">
              <a:buNone/>
            </a:pPr>
            <a:endParaRPr lang="en-US" sz="3200" dirty="0">
              <a:solidFill>
                <a:schemeClr val="bg1"/>
              </a:solidFill>
            </a:endParaRPr>
          </a:p>
          <a:p>
            <a:pPr lvl="1"/>
            <a:endParaRPr lang="en-US" sz="3200" dirty="0">
              <a:solidFill>
                <a:schemeClr val="bg1"/>
              </a:solidFill>
            </a:endParaRPr>
          </a:p>
          <a:p>
            <a:pPr lvl="1"/>
            <a:endParaRPr lang="en-US" sz="3200" dirty="0">
              <a:solidFill>
                <a:schemeClr val="bg1"/>
              </a:solidFill>
            </a:endParaRPr>
          </a:p>
          <a:p>
            <a:pPr lvl="1"/>
            <a:endParaRPr lang="en-US" sz="3200" dirty="0">
              <a:solidFill>
                <a:schemeClr val="bg1"/>
              </a:solidFill>
            </a:endParaRPr>
          </a:p>
          <a:p>
            <a:endParaRPr lang="en-US" sz="3600" dirty="0">
              <a:solidFill>
                <a:schemeClr val="bg1"/>
              </a:solidFill>
            </a:endParaRPr>
          </a:p>
        </p:txBody>
      </p:sp>
    </p:spTree>
    <p:extLst>
      <p:ext uri="{BB962C8B-B14F-4D97-AF65-F5344CB8AC3E}">
        <p14:creationId xmlns:p14="http://schemas.microsoft.com/office/powerpoint/2010/main" val="245684730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116F0D1D0E874A8B5659C326211AC7" ma:contentTypeVersion="3" ma:contentTypeDescription="Create a new document." ma:contentTypeScope="" ma:versionID="64d902e6161f1b178ccff4976d0ebf2d">
  <xsd:schema xmlns:xsd="http://www.w3.org/2001/XMLSchema" xmlns:xs="http://www.w3.org/2001/XMLSchema" xmlns:p="http://schemas.microsoft.com/office/2006/metadata/properties" xmlns:ns3="d3a5846b-9ec0-4571-8488-7077408a831b" targetNamespace="http://schemas.microsoft.com/office/2006/metadata/properties" ma:root="true" ma:fieldsID="38e40136e01c49363055135bad899fad" ns3:_="">
    <xsd:import namespace="d3a5846b-9ec0-4571-8488-7077408a831b"/>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a5846b-9ec0-4571-8488-7077408a831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13F0CB-DAE3-466F-9AFB-2DCF58E6B582}">
  <ds:schemaRefs>
    <ds:schemaRef ds:uri="http://schemas.microsoft.com/sharepoint/v3/contenttype/forms"/>
  </ds:schemaRefs>
</ds:datastoreItem>
</file>

<file path=customXml/itemProps2.xml><?xml version="1.0" encoding="utf-8"?>
<ds:datastoreItem xmlns:ds="http://schemas.openxmlformats.org/officeDocument/2006/customXml" ds:itemID="{1DDD5495-A0AA-4269-B738-00E3E3340AFF}">
  <ds:schemaRefs>
    <ds:schemaRef ds:uri="http://schemas.microsoft.com/office/2006/documentManagement/types"/>
    <ds:schemaRef ds:uri="http://purl.org/dc/dcmitype/"/>
    <ds:schemaRef ds:uri="d3a5846b-9ec0-4571-8488-7077408a831b"/>
    <ds:schemaRef ds:uri="http://schemas.openxmlformats.org/package/2006/metadata/core-properties"/>
    <ds:schemaRef ds:uri="http://purl.org/dc/terms/"/>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6175ADB9-8730-428B-B40B-2F7EFFF37F2B}">
  <ds:schemaRefs>
    <ds:schemaRef ds:uri="d3a5846b-9ec0-4571-8488-7077408a83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Integral</Template>
  <TotalTime>663</TotalTime>
  <Words>5071</Words>
  <Application>Microsoft Office PowerPoint</Application>
  <PresentationFormat>Widescreen</PresentationFormat>
  <Paragraphs>430</Paragraphs>
  <Slides>47</Slides>
  <Notes>25</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-apple-system</vt:lpstr>
      <vt:lpstr>Arial</vt:lpstr>
      <vt:lpstr>Calibri</vt:lpstr>
      <vt:lpstr>Lora</vt:lpstr>
      <vt:lpstr>proxima-nova</vt:lpstr>
      <vt:lpstr>Tw Cen MT</vt:lpstr>
      <vt:lpstr>Tw Cen MT Condensed</vt:lpstr>
      <vt:lpstr>Whitney-Medium</vt:lpstr>
      <vt:lpstr>Wingdings</vt:lpstr>
      <vt:lpstr>Wingdings 3</vt:lpstr>
      <vt:lpstr>Integral</vt:lpstr>
      <vt:lpstr>The Hazards of Sitting: An Osteopath’s Approach To Preventing Work-related injuries</vt:lpstr>
      <vt:lpstr>About this Osteopath..</vt:lpstr>
      <vt:lpstr>What is osteopathic Medicine?</vt:lpstr>
      <vt:lpstr>Why am I discussing this….</vt:lpstr>
      <vt:lpstr>Levels of Intervention</vt:lpstr>
      <vt:lpstr>PowerPoint Presentation</vt:lpstr>
      <vt:lpstr>But Before we get started….</vt:lpstr>
      <vt:lpstr>“Computer” back relief Exercise</vt:lpstr>
      <vt:lpstr>Objectives</vt:lpstr>
      <vt:lpstr>Workstation setup:  An Essential part of starting your day Right.</vt:lpstr>
      <vt:lpstr>Desk Posture is important</vt:lpstr>
      <vt:lpstr>Why is office Ergonomics  important?</vt:lpstr>
      <vt:lpstr>What is A.R.M.S?</vt:lpstr>
      <vt:lpstr>Choosing the right chair</vt:lpstr>
      <vt:lpstr>A: adjustment and alignment: Chair Adjustment  </vt:lpstr>
      <vt:lpstr> Adjust the HEIGHT </vt:lpstr>
      <vt:lpstr> Adjust the seat depth </vt:lpstr>
      <vt:lpstr>Adjust the arm rests</vt:lpstr>
      <vt:lpstr>Adjust the recline and tilt tension </vt:lpstr>
      <vt:lpstr>A: Adjustment and alignment: Workstation setup </vt:lpstr>
      <vt:lpstr>R: Relaxation</vt:lpstr>
      <vt:lpstr>M: Motion</vt:lpstr>
      <vt:lpstr>S: Standing and safety</vt:lpstr>
      <vt:lpstr>Tips for maintain good standing Posture</vt:lpstr>
      <vt:lpstr>Hazards of sitting</vt:lpstr>
      <vt:lpstr>Repetitive Stress Injuries (RSI): A Result of excessive and improper sitting </vt:lpstr>
      <vt:lpstr>How excessive and improper sitting Affects the Body</vt:lpstr>
      <vt:lpstr>Full body Stretching Routine to combat RSI </vt:lpstr>
      <vt:lpstr>Warming up for work</vt:lpstr>
      <vt:lpstr>Sternocleidomastoid (SCM) Stretch</vt:lpstr>
      <vt:lpstr>Neck-Upper Trap Stretch</vt:lpstr>
      <vt:lpstr>Shoulder Shrug</vt:lpstr>
      <vt:lpstr>Chest Stretch</vt:lpstr>
      <vt:lpstr>Upper back Stretch</vt:lpstr>
      <vt:lpstr>Overhead reach, or latissimus stretch </vt:lpstr>
      <vt:lpstr>Torso Stretch, or Trunk Rotation</vt:lpstr>
      <vt:lpstr>Hip flexor stretch</vt:lpstr>
      <vt:lpstr>Seated Figure-4 Hip stretch</vt:lpstr>
      <vt:lpstr>Wrist Stretch</vt:lpstr>
      <vt:lpstr>Eye Strain Prevention</vt:lpstr>
      <vt:lpstr>Additional Tips</vt:lpstr>
      <vt:lpstr>Additional Tips continued…</vt:lpstr>
      <vt:lpstr>When to seek medical advice</vt:lpstr>
      <vt:lpstr>Key Takeaways</vt:lpstr>
      <vt:lpstr>Questions??</vt:lpstr>
      <vt:lpstr>PowerPoint Presentation</vt:lpstr>
      <vt:lpstr>References</vt:lpstr>
    </vt:vector>
  </TitlesOfParts>
  <Company>CAS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Osteopathic Considerations for software engineers</dc:title>
  <dc:creator>Lanning, Michele L</dc:creator>
  <cp:lastModifiedBy>Lanning, Michele L</cp:lastModifiedBy>
  <cp:revision>15</cp:revision>
  <dcterms:created xsi:type="dcterms:W3CDTF">2021-04-01T19:47:34Z</dcterms:created>
  <dcterms:modified xsi:type="dcterms:W3CDTF">2024-01-08T18:45:11Z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0x010100EE116F0D1D0E874A8B5659C326211AC7</vt:lpwstr>
  </property>
</Properties>
</file>